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2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3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37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315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9936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410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9524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277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0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7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8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1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5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5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1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6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2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71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7B6C5C-985E-472A-8E84-82E57284F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410" y="209726"/>
            <a:ext cx="6400800" cy="998289"/>
          </a:xfrm>
        </p:spPr>
        <p:txBody>
          <a:bodyPr/>
          <a:lstStyle/>
          <a:p>
            <a:pPr algn="ctr"/>
            <a:r>
              <a:rPr lang="pl-PL" dirty="0"/>
              <a:t>JAN PAWEŁ II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0233803-ED8E-49EE-A778-151916DB7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467" y="1747836"/>
            <a:ext cx="6476300" cy="5110164"/>
          </a:xfrm>
          <a:prstGeom prst="rect">
            <a:avLst/>
          </a:prstGeom>
        </p:spPr>
      </p:pic>
      <p:pic>
        <p:nvPicPr>
          <p:cNvPr id="9" name="Siostra Michaela - Barka">
            <a:hlinkClick r:id="" action="ppaction://media"/>
            <a:extLst>
              <a:ext uri="{FF2B5EF4-FFF2-40B4-BE49-F238E27FC236}">
                <a16:creationId xmlns:a16="http://schemas.microsoft.com/office/drawing/2014/main" xmlns="" id="{D7C05459-B4C4-4E25-9D1B-E992FF2F6C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2990" y="209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9">
        <p14:reveal/>
      </p:transition>
    </mc:Choice>
    <mc:Fallback xmlns="">
      <p:transition spd="slow" advTm="8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5CBA38C-BB77-4889-8279-CFBBFA61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roku 2009 papież Benedykt XVI podpisał dekret uznający heroiczność cnót Jana Pawła II, który był równoznaczny z zamknięciem zasadniczej części jego procesu beatyfikacyjnego. Kanonizacja papieża-Polaka odbyła się w niedzielę Bożego Miłosierdzia, 27 kwietnia 2014 r. w Rzymie.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600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529">
        <p14:reveal/>
      </p:transition>
    </mc:Choice>
    <mc:Fallback xmlns="">
      <p:transition spd="slow" advTm="1752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416D069E-1C7D-4E31-BBDD-30A6A3BC4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695" y="687898"/>
            <a:ext cx="7399090" cy="6170102"/>
          </a:xfrm>
        </p:spPr>
      </p:pic>
    </p:spTree>
    <p:extLst>
      <p:ext uri="{BB962C8B-B14F-4D97-AF65-F5344CB8AC3E}">
        <p14:creationId xmlns:p14="http://schemas.microsoft.com/office/powerpoint/2010/main" val="15493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360">
        <p14:reveal/>
      </p:transition>
    </mc:Choice>
    <mc:Fallback xmlns="">
      <p:transition spd="slow" advTm="736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7285DB-4AC1-4E2B-BAB7-3DDCCCD2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4275553" cy="1077229"/>
          </a:xfrm>
        </p:spPr>
        <p:txBody>
          <a:bodyPr>
            <a:normAutofit fontScale="90000"/>
          </a:bodyPr>
          <a:lstStyle/>
          <a:p>
            <a:r>
              <a:rPr lang="pl-PL" dirty="0"/>
              <a:t>Krawczyk Wiktoria 6f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56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688">
        <p14:reveal/>
      </p:transition>
    </mc:Choice>
    <mc:Fallback xmlns="">
      <p:transition spd="slow" advTm="368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E92661AA-DBA3-4942-9FF8-A83B89CB2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857" y="436228"/>
            <a:ext cx="7761261" cy="5820946"/>
          </a:xfrm>
        </p:spPr>
      </p:pic>
    </p:spTree>
    <p:extLst>
      <p:ext uri="{BB962C8B-B14F-4D97-AF65-F5344CB8AC3E}">
        <p14:creationId xmlns:p14="http://schemas.microsoft.com/office/powerpoint/2010/main" val="10643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51">
        <p14:reveal/>
      </p:transition>
    </mc:Choice>
    <mc:Fallback xmlns="">
      <p:transition spd="slow" advTm="2405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5FACC38-DD02-48A2-8E40-752AEF106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863" y="520117"/>
            <a:ext cx="7290032" cy="5972962"/>
          </a:xfrm>
        </p:spPr>
      </p:pic>
    </p:spTree>
    <p:extLst>
      <p:ext uri="{BB962C8B-B14F-4D97-AF65-F5344CB8AC3E}">
        <p14:creationId xmlns:p14="http://schemas.microsoft.com/office/powerpoint/2010/main" val="15689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356">
        <p14:reveal/>
      </p:transition>
    </mc:Choice>
    <mc:Fallback xmlns="">
      <p:transition spd="slow" advTm="635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EA2BEA3-9E43-44D9-8275-9D6D67E0F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091" y="675409"/>
            <a:ext cx="8388048" cy="537453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/>
              <a:t>Za punkt orientacyjny swego pontyfikatu Jan Paweł II przyjął orędzia    do młodzieży, którym poświęcił szczególną uwagę.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Wpłynął na przykład całokształtem swej działalności na fakt, iż ONZ ogłosiła w 1985 roku Międzynarodowym Rokiem Młodzieży. Wówczas   to Jan Paweł II napisał list apostolski na temat roli młodości jako okresu szczególnego kształtowania drogi życia, zapoczątkowując tradycję Światowych Dni Młodzieży.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Warto też w tym miejscu zaznaczyć, że był jak na papieża bardzo młody, bo w momencie wyboru na głowę Kościoła miał zaledwie 58 lat.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87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949">
        <p14:reveal/>
      </p:transition>
    </mc:Choice>
    <mc:Fallback xmlns="">
      <p:transition spd="slow" advTm="2294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345F35D0-0528-45F5-A433-78FE8B09E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354" y="920124"/>
            <a:ext cx="8246378" cy="5430341"/>
          </a:xfrm>
        </p:spPr>
      </p:pic>
    </p:spTree>
    <p:extLst>
      <p:ext uri="{BB962C8B-B14F-4D97-AF65-F5344CB8AC3E}">
        <p14:creationId xmlns:p14="http://schemas.microsoft.com/office/powerpoint/2010/main" val="41359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484">
        <p14:reveal/>
      </p:transition>
    </mc:Choice>
    <mc:Fallback xmlns="">
      <p:transition spd="slow" advTm="2348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7B8A40C5-7B6B-4D10-B71B-7937CE0FD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306" y="914400"/>
            <a:ext cx="7172587" cy="5570290"/>
          </a:xfrm>
        </p:spPr>
      </p:pic>
    </p:spTree>
    <p:extLst>
      <p:ext uri="{BB962C8B-B14F-4D97-AF65-F5344CB8AC3E}">
        <p14:creationId xmlns:p14="http://schemas.microsoft.com/office/powerpoint/2010/main" val="238224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846">
        <p14:reveal/>
      </p:transition>
    </mc:Choice>
    <mc:Fallback xmlns="">
      <p:transition spd="slow" advTm="484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F645203-D945-4CF1-9A2A-952227048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7189" y="1434517"/>
            <a:ext cx="4665719" cy="4488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Początek lat 90. przyniósł niestety chorobę Parkinsona. Ani myślał jednak    o rezygnacji ze swej funkcji, podczas gdy stan jego zdrowia systematycznie się pogarszał. Bywał często w szpitalu. Drastycznie stan jego zdrowia pogorszył się wraz z nadejściem lat dwutysięcznych. Medycyna stawała się wobec stanu jego zdrowia bezradna.                     2 kwietnia 2005 roku Jan Paweł II, pomimo modlitw tysięcy zgromadzonych wiernych, zmarł.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xmlns="" id="{ED61DAD4-AD01-45C1-86DC-14147A3945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16006" y="1535185"/>
            <a:ext cx="3791686" cy="3909270"/>
          </a:xfrm>
        </p:spPr>
      </p:pic>
    </p:spTree>
    <p:extLst>
      <p:ext uri="{BB962C8B-B14F-4D97-AF65-F5344CB8AC3E}">
        <p14:creationId xmlns:p14="http://schemas.microsoft.com/office/powerpoint/2010/main" val="7032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567">
        <p14:reveal/>
      </p:transition>
    </mc:Choice>
    <mc:Fallback xmlns="">
      <p:transition spd="slow" advTm="2056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86A405A2-3373-4CBC-84EE-DB6F4602A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970" y="503339"/>
            <a:ext cx="8640660" cy="5838737"/>
          </a:xfrm>
        </p:spPr>
      </p:pic>
    </p:spTree>
    <p:extLst>
      <p:ext uri="{BB962C8B-B14F-4D97-AF65-F5344CB8AC3E}">
        <p14:creationId xmlns:p14="http://schemas.microsoft.com/office/powerpoint/2010/main" val="9243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806">
        <p14:reveal/>
      </p:transition>
    </mc:Choice>
    <mc:Fallback xmlns="">
      <p:transition spd="slow" advTm="580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6169D8-3CFF-41A5-936A-217DEE32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516" y="808056"/>
            <a:ext cx="5704513" cy="5601133"/>
          </a:xfrm>
        </p:spPr>
        <p:txBody>
          <a:bodyPr>
            <a:noAutofit/>
          </a:bodyPr>
          <a:lstStyle/>
          <a:p>
            <a:pPr algn="l"/>
            <a:r>
              <a:rPr lang="pl-PL" sz="1800" b="1" dirty="0">
                <a:solidFill>
                  <a:schemeClr val="bg2">
                    <a:lumMod val="75000"/>
                  </a:schemeClr>
                </a:solidFill>
              </a:rPr>
              <a:t>Pogrzeb </a:t>
            </a:r>
            <a:r>
              <a:rPr lang="pl-PL" sz="1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</a:t>
            </a:r>
            <a:r>
              <a:rPr lang="pl-PL" sz="1800" b="1" dirty="0">
                <a:solidFill>
                  <a:schemeClr val="bg2">
                    <a:lumMod val="75000"/>
                  </a:schemeClr>
                </a:solidFill>
              </a:rPr>
              <a:t> Pawła II</a:t>
            </a:r>
            <a:r>
              <a:rPr lang="pl-PL" sz="1800" dirty="0">
                <a:solidFill>
                  <a:schemeClr val="bg2">
                    <a:lumMod val="75000"/>
                  </a:schemeClr>
                </a:solidFill>
              </a:rPr>
              <a:t> odbył się w Watykanie     w piątek 8 kwietnia 2005, sześć dni po śmierci papieża. Pogrzeb był jednym z największych zgromadzeń chrześcijan w historii świata. Na ceremonię przybyło do Rzymu </a:t>
            </a:r>
            <a:br>
              <a:rPr lang="pl-PL" sz="1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1800" dirty="0">
                <a:solidFill>
                  <a:schemeClr val="bg2">
                    <a:lumMod val="75000"/>
                  </a:schemeClr>
                </a:solidFill>
              </a:rPr>
              <a:t>2-4 milionów ludzi (niektóre źródła mówiły o około 5 milionach pielgrzymów), ponadto w wielu krajach świata odbyły się lokalne uroczystości żałobne. W pogrzebie uczestniczyło 4 królów, 5 królowych, ponad 70 prezydentów państw reprezentujących kraje Z różnych zakątków globu. Nabożeństwo prowadzone było w języku łacińskim; modlono się również po włosku, francusku, polsku, niemiecku, w języku suahili, tagalskim i po portugalsku.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F6B43C44-C9F1-42D2-AAE1-73DB7AAAF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4198" y="872456"/>
            <a:ext cx="3917659" cy="3959604"/>
          </a:xfrm>
        </p:spPr>
      </p:pic>
    </p:spTree>
    <p:extLst>
      <p:ext uri="{BB962C8B-B14F-4D97-AF65-F5344CB8AC3E}">
        <p14:creationId xmlns:p14="http://schemas.microsoft.com/office/powerpoint/2010/main" val="6482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787">
        <p14:reveal/>
      </p:transition>
    </mc:Choice>
    <mc:Fallback xmlns="">
      <p:transition spd="slow" advTm="24787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200</TotalTime>
  <Words>243</Words>
  <Application>Microsoft Office PowerPoint</Application>
  <PresentationFormat>Niestandardowy</PresentationFormat>
  <Paragraphs>8</Paragraphs>
  <Slides>12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Wycinek</vt:lpstr>
      <vt:lpstr>JAN PAWEŁ 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Pogrzeb Jana Pawła II odbył się w Watykanie     w piątek 8 kwietnia 2005, sześć dni po śmierci papieża. Pogrzeb był jednym z największych zgromadzeń chrześcijan w historii świata. Na ceremonię przybyło do Rzymu  2-4 milionów ludzi (niektóre źródła mówiły o około 5 milionach pielgrzymów), ponadto w wielu krajach świata odbyły się lokalne uroczystości żałobne. W pogrzebie uczestniczyło 4 królów, 5 królowych, ponad 70 prezydentów państw reprezentujących kraje Z różnych zakątków globu. Nabożeństwo prowadzone było w języku łacińskim; modlono się również po włosku, francusku, polsku, niemiecku, w języku suahili, tagalskim i po portugalsku. </vt:lpstr>
      <vt:lpstr>Prezentacja programu PowerPoint</vt:lpstr>
      <vt:lpstr>Prezentacja programu PowerPoint</vt:lpstr>
      <vt:lpstr>Krawczyk Wiktoria 6f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PAWEŁ II</dc:title>
  <dc:creator>Edyta Krawczyk</dc:creator>
  <cp:lastModifiedBy>Rysiek</cp:lastModifiedBy>
  <cp:revision>18</cp:revision>
  <dcterms:created xsi:type="dcterms:W3CDTF">2020-05-18T12:14:15Z</dcterms:created>
  <dcterms:modified xsi:type="dcterms:W3CDTF">2020-05-23T07:22:32Z</dcterms:modified>
</cp:coreProperties>
</file>