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4.xml.rels" ContentType="application/vnd.openxmlformats-package.relationships+xml"/>
  <Override PartName="/ppt/slideMasters/_rels/slideMaster5.xml.rels" ContentType="application/vnd.openxmlformats-package.relationships+xml"/>
  <Override PartName="/ppt/slideMasters/_rels/slideMaster6.xml.rels" ContentType="application/vnd.openxmlformats-package.relationships+xml"/>
  <Override PartName="/ppt/slideMasters/slideMaster6.xml" ContentType="application/vnd.openxmlformats-officedocument.presentationml.slide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media/image1.png" ContentType="image/png"/>
  <Override PartName="/ppt/media/image2.png" ContentType="image/png"/>
  <Override PartName="/ppt/media/image17.jpeg" ContentType="image/jpeg"/>
  <Override PartName="/ppt/media/image3.png" ContentType="image/png"/>
  <Override PartName="/ppt/media/image4.png" ContentType="image/png"/>
  <Override PartName="/ppt/media/image5.png" ContentType="image/png"/>
  <Override PartName="/ppt/media/image6.png" ContentType="image/png"/>
  <Override PartName="/ppt/media/image7.png" ContentType="image/png"/>
  <Override PartName="/ppt/media/image8.png" ContentType="image/png"/>
  <Override PartName="/ppt/media/image23.jpeg" ContentType="image/jpeg"/>
  <Override PartName="/ppt/media/image9.png" ContentType="image/png"/>
  <Override PartName="/ppt/media/image10.png" ContentType="image/png"/>
  <Override PartName="/ppt/media/image11.png" ContentType="image/png"/>
  <Override PartName="/ppt/media/image12.png" ContentType="image/png"/>
  <Override PartName="/ppt/media/image13.png" ContentType="image/png"/>
  <Override PartName="/ppt/media/image14.jpeg" ContentType="image/jpeg"/>
  <Override PartName="/ppt/media/image15.jpeg" ContentType="image/jpeg"/>
  <Override PartName="/ppt/media/image16.jpeg" ContentType="image/jpeg"/>
  <Override PartName="/ppt/media/image18.png" ContentType="image/png"/>
  <Override PartName="/ppt/media/image19.png" ContentType="image/png"/>
  <Override PartName="/ppt/media/image20.jpeg" ContentType="image/jpeg"/>
  <Override PartName="/ppt/media/image21.jpeg" ContentType="image/jpeg"/>
  <Override PartName="/ppt/media/image22.jpeg" ContentType="image/jpeg"/>
  <Override PartName="/ppt/slideLayouts/slideLayout3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_rels/slideLayout31.xml.rels" ContentType="application/vnd.openxmlformats-package.relationships+xml"/>
  <Override PartName="/ppt/slideLayouts/_rels/slideLayout53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54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55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6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57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58.xml.rels" ContentType="application/vnd.openxmlformats-package.relationships+xml"/>
  <Override PartName="/ppt/slideLayouts/_rels/slideLayout37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59.xml.rels" ContentType="application/vnd.openxmlformats-package.relationships+xml"/>
  <Override PartName="/ppt/slideLayouts/_rels/slideLayout38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39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40.xml.rels" ContentType="application/vnd.openxmlformats-package.relationships+xml"/>
  <Override PartName="/ppt/slideLayouts/_rels/slideLayout41.xml.rels" ContentType="application/vnd.openxmlformats-package.relationships+xml"/>
  <Override PartName="/ppt/slideLayouts/_rels/slideLayout42.xml.rels" ContentType="application/vnd.openxmlformats-package.relationships+xml"/>
  <Override PartName="/ppt/slideLayouts/_rels/slideLayout43.xml.rels" ContentType="application/vnd.openxmlformats-package.relationships+xml"/>
  <Override PartName="/ppt/slideLayouts/_rels/slideLayout44.xml.rels" ContentType="application/vnd.openxmlformats-package.relationships+xml"/>
  <Override PartName="/ppt/slideLayouts/_rels/slideLayout45.xml.rels" ContentType="application/vnd.openxmlformats-package.relationships+xml"/>
  <Override PartName="/ppt/slideLayouts/_rels/slideLayout46.xml.rels" ContentType="application/vnd.openxmlformats-package.relationships+xml"/>
  <Override PartName="/ppt/slideLayouts/_rels/slideLayout47.xml.rels" ContentType="application/vnd.openxmlformats-package.relationships+xml"/>
  <Override PartName="/ppt/slideLayouts/_rels/slideLayout48.xml.rels" ContentType="application/vnd.openxmlformats-package.relationships+xml"/>
  <Override PartName="/ppt/slideLayouts/_rels/slideLayout49.xml.rels" ContentType="application/vnd.openxmlformats-package.relationships+xml"/>
  <Override PartName="/ppt/slideLayouts/_rels/slideLayout50.xml.rels" ContentType="application/vnd.openxmlformats-package.relationships+xml"/>
  <Override PartName="/ppt/slideLayouts/_rels/slideLayout51.xml.rels" ContentType="application/vnd.openxmlformats-package.relationships+xml"/>
  <Override PartName="/ppt/slideLayouts/_rels/slideLayout52.xml.rels" ContentType="application/vnd.openxmlformats-package.relationships+xml"/>
  <Override PartName="/ppt/slideLayouts/_rels/slideLayout60.xml.rels" ContentType="application/vnd.openxmlformats-package.relationships+xml"/>
  <Override PartName="/ppt/slideLayouts/_rels/slideLayout61.xml.rels" ContentType="application/vnd.openxmlformats-package.relationships+xml"/>
  <Override PartName="/ppt/slideLayouts/_rels/slideLayout62.xml.rels" ContentType="application/vnd.openxmlformats-package.relationships+xml"/>
  <Override PartName="/ppt/slideLayouts/_rels/slideLayout63.xml.rels" ContentType="application/vnd.openxmlformats-package.relationships+xml"/>
  <Override PartName="/ppt/slideLayouts/_rels/slideLayout64.xml.rels" ContentType="application/vnd.openxmlformats-package.relationships+xml"/>
  <Override PartName="/ppt/slideLayouts/_rels/slideLayout65.xml.rels" ContentType="application/vnd.openxmlformats-package.relationships+xml"/>
  <Override PartName="/ppt/slideLayouts/_rels/slideLayout66.xml.rels" ContentType="application/vnd.openxmlformats-package.relationships+xml"/>
  <Override PartName="/ppt/slideLayouts/_rels/slideLayout67.xml.rels" ContentType="application/vnd.openxmlformats-package.relationships+xml"/>
  <Override PartName="/ppt/slideLayouts/_rels/slideLayout68.xml.rels" ContentType="application/vnd.openxmlformats-package.relationships+xml"/>
  <Override PartName="/ppt/slideLayouts/_rels/slideLayout69.xml.rels" ContentType="application/vnd.openxmlformats-package.relationships+xml"/>
  <Override PartName="/ppt/slideLayouts/_rels/slideLayout70.xml.rels" ContentType="application/vnd.openxmlformats-package.relationships+xml"/>
  <Override PartName="/ppt/slideLayouts/_rels/slideLayout71.xml.rels" ContentType="application/vnd.openxmlformats-package.relationships+xml"/>
  <Override PartName="/ppt/slideLayouts/_rels/slideLayout72.xml.rels" ContentType="application/vnd.openxmlformats-package.relationships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_rels/presentation.xml.rels" ContentType="application/vnd.openxmlformats-package.relationship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_rels/slide1.xml.rels" ContentType="application/vnd.openxmlformats-package.relationships+xml"/>
  <Override PartName="/ppt/slides/_rels/slide2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slides/_rels/slide9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presProps.xml" ContentType="application/vnd.openxmlformats-officedocument.presentationml.presProp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  <p:sldMasterId id="2147483687" r:id="rId5"/>
    <p:sldMasterId id="2147483700" r:id="rId6"/>
    <p:sldMasterId id="2147483713" r:id="rId7"/>
  </p:sld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</p:sldIdLst>
  <p:sldSz cx="12192000" cy="6858000"/>
  <p:notesSz cx="7559675" cy="10691813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slideMaster" Target="slideMasters/slideMaster5.xml"/><Relationship Id="rId7" Type="http://schemas.openxmlformats.org/officeDocument/2006/relationships/slideMaster" Target="slideMasters/slideMaster6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presProps" Target="presProps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PlaceHolder 1"/>
          <p:cNvSpPr>
            <a:spLocks noGrp="1"/>
          </p:cNvSpPr>
          <p:nvPr>
            <p:ph type="title"/>
          </p:nvPr>
        </p:nvSpPr>
        <p:spPr>
          <a:xfrm>
            <a:off x="1141560" y="618480"/>
            <a:ext cx="9905760" cy="147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ffffff"/>
              </a:solidFill>
              <a:latin typeface="Tw Cen MT"/>
            </a:endParaRPr>
          </a:p>
        </p:txBody>
      </p:sp>
      <p:sp>
        <p:nvSpPr>
          <p:cNvPr id="124" name="PlaceHolder 2"/>
          <p:cNvSpPr>
            <a:spLocks noGrp="1"/>
          </p:cNvSpPr>
          <p:nvPr>
            <p:ph/>
          </p:nvPr>
        </p:nvSpPr>
        <p:spPr>
          <a:xfrm>
            <a:off x="1141560" y="2249640"/>
            <a:ext cx="9905760" cy="1689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solidFill>
                <a:srgbClr val="ffffff"/>
              </a:solidFill>
              <a:latin typeface="Tw Cen MT"/>
            </a:endParaRPr>
          </a:p>
        </p:txBody>
      </p:sp>
      <p:sp>
        <p:nvSpPr>
          <p:cNvPr id="125" name="PlaceHolder 3"/>
          <p:cNvSpPr>
            <a:spLocks noGrp="1"/>
          </p:cNvSpPr>
          <p:nvPr>
            <p:ph/>
          </p:nvPr>
        </p:nvSpPr>
        <p:spPr>
          <a:xfrm>
            <a:off x="1141560" y="4099680"/>
            <a:ext cx="9905760" cy="1689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solidFill>
                <a:srgbClr val="ffffff"/>
              </a:solidFill>
              <a:latin typeface="Tw Cen MT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PlaceHolder 1"/>
          <p:cNvSpPr>
            <a:spLocks noGrp="1"/>
          </p:cNvSpPr>
          <p:nvPr>
            <p:ph type="title"/>
          </p:nvPr>
        </p:nvSpPr>
        <p:spPr>
          <a:xfrm>
            <a:off x="1141560" y="618480"/>
            <a:ext cx="9905760" cy="147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ffffff"/>
              </a:solidFill>
              <a:latin typeface="Tw Cen MT"/>
            </a:endParaRPr>
          </a:p>
        </p:txBody>
      </p:sp>
      <p:sp>
        <p:nvSpPr>
          <p:cNvPr id="127" name="PlaceHolder 2"/>
          <p:cNvSpPr>
            <a:spLocks noGrp="1"/>
          </p:cNvSpPr>
          <p:nvPr>
            <p:ph/>
          </p:nvPr>
        </p:nvSpPr>
        <p:spPr>
          <a:xfrm>
            <a:off x="1141560" y="2249640"/>
            <a:ext cx="4833720" cy="1689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solidFill>
                <a:srgbClr val="ffffff"/>
              </a:solidFill>
              <a:latin typeface="Tw Cen MT"/>
            </a:endParaRPr>
          </a:p>
        </p:txBody>
      </p:sp>
      <p:sp>
        <p:nvSpPr>
          <p:cNvPr id="128" name="PlaceHolder 3"/>
          <p:cNvSpPr>
            <a:spLocks noGrp="1"/>
          </p:cNvSpPr>
          <p:nvPr>
            <p:ph/>
          </p:nvPr>
        </p:nvSpPr>
        <p:spPr>
          <a:xfrm>
            <a:off x="6217200" y="2249640"/>
            <a:ext cx="4833720" cy="1689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solidFill>
                <a:srgbClr val="ffffff"/>
              </a:solidFill>
              <a:latin typeface="Tw Cen MT"/>
            </a:endParaRPr>
          </a:p>
        </p:txBody>
      </p:sp>
      <p:sp>
        <p:nvSpPr>
          <p:cNvPr id="129" name="PlaceHolder 4"/>
          <p:cNvSpPr>
            <a:spLocks noGrp="1"/>
          </p:cNvSpPr>
          <p:nvPr>
            <p:ph/>
          </p:nvPr>
        </p:nvSpPr>
        <p:spPr>
          <a:xfrm>
            <a:off x="1141560" y="4099680"/>
            <a:ext cx="4833720" cy="1689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solidFill>
                <a:srgbClr val="ffffff"/>
              </a:solidFill>
              <a:latin typeface="Tw Cen MT"/>
            </a:endParaRPr>
          </a:p>
        </p:txBody>
      </p:sp>
      <p:sp>
        <p:nvSpPr>
          <p:cNvPr id="130" name="PlaceHolder 5"/>
          <p:cNvSpPr>
            <a:spLocks noGrp="1"/>
          </p:cNvSpPr>
          <p:nvPr>
            <p:ph/>
          </p:nvPr>
        </p:nvSpPr>
        <p:spPr>
          <a:xfrm>
            <a:off x="6217200" y="4099680"/>
            <a:ext cx="4833720" cy="1689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solidFill>
                <a:srgbClr val="ffffff"/>
              </a:solidFill>
              <a:latin typeface="Tw Cen MT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PlaceHolder 1"/>
          <p:cNvSpPr>
            <a:spLocks noGrp="1"/>
          </p:cNvSpPr>
          <p:nvPr>
            <p:ph type="title"/>
          </p:nvPr>
        </p:nvSpPr>
        <p:spPr>
          <a:xfrm>
            <a:off x="1141560" y="618480"/>
            <a:ext cx="9905760" cy="147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ffffff"/>
              </a:solidFill>
              <a:latin typeface="Tw Cen MT"/>
            </a:endParaRPr>
          </a:p>
        </p:txBody>
      </p:sp>
      <p:sp>
        <p:nvSpPr>
          <p:cNvPr id="132" name="PlaceHolder 2"/>
          <p:cNvSpPr>
            <a:spLocks noGrp="1"/>
          </p:cNvSpPr>
          <p:nvPr>
            <p:ph/>
          </p:nvPr>
        </p:nvSpPr>
        <p:spPr>
          <a:xfrm>
            <a:off x="1141560" y="2249640"/>
            <a:ext cx="3189240" cy="1689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solidFill>
                <a:srgbClr val="ffffff"/>
              </a:solidFill>
              <a:latin typeface="Tw Cen MT"/>
            </a:endParaRPr>
          </a:p>
        </p:txBody>
      </p:sp>
      <p:sp>
        <p:nvSpPr>
          <p:cNvPr id="133" name="PlaceHolder 3"/>
          <p:cNvSpPr>
            <a:spLocks noGrp="1"/>
          </p:cNvSpPr>
          <p:nvPr>
            <p:ph/>
          </p:nvPr>
        </p:nvSpPr>
        <p:spPr>
          <a:xfrm>
            <a:off x="4490640" y="2249640"/>
            <a:ext cx="3189240" cy="1689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solidFill>
                <a:srgbClr val="ffffff"/>
              </a:solidFill>
              <a:latin typeface="Tw Cen MT"/>
            </a:endParaRPr>
          </a:p>
        </p:txBody>
      </p:sp>
      <p:sp>
        <p:nvSpPr>
          <p:cNvPr id="134" name="PlaceHolder 4"/>
          <p:cNvSpPr>
            <a:spLocks noGrp="1"/>
          </p:cNvSpPr>
          <p:nvPr>
            <p:ph/>
          </p:nvPr>
        </p:nvSpPr>
        <p:spPr>
          <a:xfrm>
            <a:off x="7839720" y="2249640"/>
            <a:ext cx="3189240" cy="1689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solidFill>
                <a:srgbClr val="ffffff"/>
              </a:solidFill>
              <a:latin typeface="Tw Cen MT"/>
            </a:endParaRPr>
          </a:p>
        </p:txBody>
      </p:sp>
      <p:sp>
        <p:nvSpPr>
          <p:cNvPr id="135" name="PlaceHolder 5"/>
          <p:cNvSpPr>
            <a:spLocks noGrp="1"/>
          </p:cNvSpPr>
          <p:nvPr>
            <p:ph/>
          </p:nvPr>
        </p:nvSpPr>
        <p:spPr>
          <a:xfrm>
            <a:off x="1141560" y="4099680"/>
            <a:ext cx="3189240" cy="1689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solidFill>
                <a:srgbClr val="ffffff"/>
              </a:solidFill>
              <a:latin typeface="Tw Cen MT"/>
            </a:endParaRPr>
          </a:p>
        </p:txBody>
      </p:sp>
      <p:sp>
        <p:nvSpPr>
          <p:cNvPr id="136" name="PlaceHolder 6"/>
          <p:cNvSpPr>
            <a:spLocks noGrp="1"/>
          </p:cNvSpPr>
          <p:nvPr>
            <p:ph/>
          </p:nvPr>
        </p:nvSpPr>
        <p:spPr>
          <a:xfrm>
            <a:off x="4490640" y="4099680"/>
            <a:ext cx="3189240" cy="1689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solidFill>
                <a:srgbClr val="ffffff"/>
              </a:solidFill>
              <a:latin typeface="Tw Cen MT"/>
            </a:endParaRPr>
          </a:p>
        </p:txBody>
      </p:sp>
      <p:sp>
        <p:nvSpPr>
          <p:cNvPr id="137" name="PlaceHolder 7"/>
          <p:cNvSpPr>
            <a:spLocks noGrp="1"/>
          </p:cNvSpPr>
          <p:nvPr>
            <p:ph/>
          </p:nvPr>
        </p:nvSpPr>
        <p:spPr>
          <a:xfrm>
            <a:off x="7839720" y="4099680"/>
            <a:ext cx="3189240" cy="1689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solidFill>
                <a:srgbClr val="ffffff"/>
              </a:solidFill>
              <a:latin typeface="Tw Cen MT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PlaceHolder 1"/>
          <p:cNvSpPr>
            <a:spLocks noGrp="1"/>
          </p:cNvSpPr>
          <p:nvPr>
            <p:ph type="title"/>
          </p:nvPr>
        </p:nvSpPr>
        <p:spPr>
          <a:xfrm>
            <a:off x="1141560" y="618480"/>
            <a:ext cx="9905760" cy="147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ffffff"/>
              </a:solidFill>
              <a:latin typeface="Tw Cen MT"/>
            </a:endParaRPr>
          </a:p>
        </p:txBody>
      </p:sp>
      <p:sp>
        <p:nvSpPr>
          <p:cNvPr id="185" name="PlaceHolder 2"/>
          <p:cNvSpPr>
            <a:spLocks noGrp="1"/>
          </p:cNvSpPr>
          <p:nvPr>
            <p:ph type="subTitle"/>
          </p:nvPr>
        </p:nvSpPr>
        <p:spPr>
          <a:xfrm>
            <a:off x="1141560" y="2249640"/>
            <a:ext cx="9905760" cy="3541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PlaceHolder 1"/>
          <p:cNvSpPr>
            <a:spLocks noGrp="1"/>
          </p:cNvSpPr>
          <p:nvPr>
            <p:ph type="title"/>
          </p:nvPr>
        </p:nvSpPr>
        <p:spPr>
          <a:xfrm>
            <a:off x="1141560" y="618480"/>
            <a:ext cx="9905760" cy="147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ffffff"/>
              </a:solidFill>
              <a:latin typeface="Tw Cen MT"/>
            </a:endParaRPr>
          </a:p>
        </p:txBody>
      </p:sp>
      <p:sp>
        <p:nvSpPr>
          <p:cNvPr id="187" name="PlaceHolder 2"/>
          <p:cNvSpPr>
            <a:spLocks noGrp="1"/>
          </p:cNvSpPr>
          <p:nvPr>
            <p:ph/>
          </p:nvPr>
        </p:nvSpPr>
        <p:spPr>
          <a:xfrm>
            <a:off x="1141560" y="2249640"/>
            <a:ext cx="9905760" cy="3541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solidFill>
                <a:srgbClr val="ffffff"/>
              </a:solidFill>
              <a:latin typeface="Tw Cen MT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PlaceHolder 1"/>
          <p:cNvSpPr>
            <a:spLocks noGrp="1"/>
          </p:cNvSpPr>
          <p:nvPr>
            <p:ph type="title"/>
          </p:nvPr>
        </p:nvSpPr>
        <p:spPr>
          <a:xfrm>
            <a:off x="1141560" y="618480"/>
            <a:ext cx="9905760" cy="147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ffffff"/>
              </a:solidFill>
              <a:latin typeface="Tw Cen MT"/>
            </a:endParaRPr>
          </a:p>
        </p:txBody>
      </p:sp>
      <p:sp>
        <p:nvSpPr>
          <p:cNvPr id="189" name="PlaceHolder 2"/>
          <p:cNvSpPr>
            <a:spLocks noGrp="1"/>
          </p:cNvSpPr>
          <p:nvPr>
            <p:ph/>
          </p:nvPr>
        </p:nvSpPr>
        <p:spPr>
          <a:xfrm>
            <a:off x="1141560" y="2249640"/>
            <a:ext cx="4833720" cy="3541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solidFill>
                <a:srgbClr val="ffffff"/>
              </a:solidFill>
              <a:latin typeface="Tw Cen MT"/>
            </a:endParaRPr>
          </a:p>
        </p:txBody>
      </p:sp>
      <p:sp>
        <p:nvSpPr>
          <p:cNvPr id="190" name="PlaceHolder 3"/>
          <p:cNvSpPr>
            <a:spLocks noGrp="1"/>
          </p:cNvSpPr>
          <p:nvPr>
            <p:ph/>
          </p:nvPr>
        </p:nvSpPr>
        <p:spPr>
          <a:xfrm>
            <a:off x="6217200" y="2249640"/>
            <a:ext cx="4833720" cy="3541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solidFill>
                <a:srgbClr val="ffffff"/>
              </a:solidFill>
              <a:latin typeface="Tw Cen MT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PlaceHolder 1"/>
          <p:cNvSpPr>
            <a:spLocks noGrp="1"/>
          </p:cNvSpPr>
          <p:nvPr>
            <p:ph type="title"/>
          </p:nvPr>
        </p:nvSpPr>
        <p:spPr>
          <a:xfrm>
            <a:off x="1141560" y="618480"/>
            <a:ext cx="9905760" cy="147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ffffff"/>
              </a:solidFill>
              <a:latin typeface="Tw Cen MT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PlaceHolder 1"/>
          <p:cNvSpPr>
            <a:spLocks noGrp="1"/>
          </p:cNvSpPr>
          <p:nvPr>
            <p:ph type="subTitle"/>
          </p:nvPr>
        </p:nvSpPr>
        <p:spPr>
          <a:xfrm>
            <a:off x="1141560" y="618480"/>
            <a:ext cx="9905760" cy="6853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PlaceHolder 1"/>
          <p:cNvSpPr>
            <a:spLocks noGrp="1"/>
          </p:cNvSpPr>
          <p:nvPr>
            <p:ph type="title"/>
          </p:nvPr>
        </p:nvSpPr>
        <p:spPr>
          <a:xfrm>
            <a:off x="1141560" y="618480"/>
            <a:ext cx="9905760" cy="147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ffffff"/>
              </a:solidFill>
              <a:latin typeface="Tw Cen MT"/>
            </a:endParaRPr>
          </a:p>
        </p:txBody>
      </p:sp>
      <p:sp>
        <p:nvSpPr>
          <p:cNvPr id="194" name="PlaceHolder 2"/>
          <p:cNvSpPr>
            <a:spLocks noGrp="1"/>
          </p:cNvSpPr>
          <p:nvPr>
            <p:ph/>
          </p:nvPr>
        </p:nvSpPr>
        <p:spPr>
          <a:xfrm>
            <a:off x="1141560" y="2249640"/>
            <a:ext cx="4833720" cy="1689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solidFill>
                <a:srgbClr val="ffffff"/>
              </a:solidFill>
              <a:latin typeface="Tw Cen MT"/>
            </a:endParaRPr>
          </a:p>
        </p:txBody>
      </p:sp>
      <p:sp>
        <p:nvSpPr>
          <p:cNvPr id="195" name="PlaceHolder 3"/>
          <p:cNvSpPr>
            <a:spLocks noGrp="1"/>
          </p:cNvSpPr>
          <p:nvPr>
            <p:ph/>
          </p:nvPr>
        </p:nvSpPr>
        <p:spPr>
          <a:xfrm>
            <a:off x="6217200" y="2249640"/>
            <a:ext cx="4833720" cy="3541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solidFill>
                <a:srgbClr val="ffffff"/>
              </a:solidFill>
              <a:latin typeface="Tw Cen MT"/>
            </a:endParaRPr>
          </a:p>
        </p:txBody>
      </p:sp>
      <p:sp>
        <p:nvSpPr>
          <p:cNvPr id="196" name="PlaceHolder 4"/>
          <p:cNvSpPr>
            <a:spLocks noGrp="1"/>
          </p:cNvSpPr>
          <p:nvPr>
            <p:ph/>
          </p:nvPr>
        </p:nvSpPr>
        <p:spPr>
          <a:xfrm>
            <a:off x="1141560" y="4099680"/>
            <a:ext cx="4833720" cy="1689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solidFill>
                <a:srgbClr val="ffffff"/>
              </a:solidFill>
              <a:latin typeface="Tw Cen MT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PlaceHolder 1"/>
          <p:cNvSpPr>
            <a:spLocks noGrp="1"/>
          </p:cNvSpPr>
          <p:nvPr>
            <p:ph type="title"/>
          </p:nvPr>
        </p:nvSpPr>
        <p:spPr>
          <a:xfrm>
            <a:off x="1141560" y="618480"/>
            <a:ext cx="9905760" cy="147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ffffff"/>
              </a:solidFill>
              <a:latin typeface="Tw Cen MT"/>
            </a:endParaRPr>
          </a:p>
        </p:txBody>
      </p:sp>
      <p:sp>
        <p:nvSpPr>
          <p:cNvPr id="103" name="PlaceHolder 2"/>
          <p:cNvSpPr>
            <a:spLocks noGrp="1"/>
          </p:cNvSpPr>
          <p:nvPr>
            <p:ph type="subTitle"/>
          </p:nvPr>
        </p:nvSpPr>
        <p:spPr>
          <a:xfrm>
            <a:off x="1141560" y="2249640"/>
            <a:ext cx="9905760" cy="3541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PlaceHolder 1"/>
          <p:cNvSpPr>
            <a:spLocks noGrp="1"/>
          </p:cNvSpPr>
          <p:nvPr>
            <p:ph type="title"/>
          </p:nvPr>
        </p:nvSpPr>
        <p:spPr>
          <a:xfrm>
            <a:off x="1141560" y="618480"/>
            <a:ext cx="9905760" cy="147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ffffff"/>
              </a:solidFill>
              <a:latin typeface="Tw Cen MT"/>
            </a:endParaRPr>
          </a:p>
        </p:txBody>
      </p:sp>
      <p:sp>
        <p:nvSpPr>
          <p:cNvPr id="198" name="PlaceHolder 2"/>
          <p:cNvSpPr>
            <a:spLocks noGrp="1"/>
          </p:cNvSpPr>
          <p:nvPr>
            <p:ph/>
          </p:nvPr>
        </p:nvSpPr>
        <p:spPr>
          <a:xfrm>
            <a:off x="1141560" y="2249640"/>
            <a:ext cx="4833720" cy="3541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solidFill>
                <a:srgbClr val="ffffff"/>
              </a:solidFill>
              <a:latin typeface="Tw Cen MT"/>
            </a:endParaRPr>
          </a:p>
        </p:txBody>
      </p:sp>
      <p:sp>
        <p:nvSpPr>
          <p:cNvPr id="199" name="PlaceHolder 3"/>
          <p:cNvSpPr>
            <a:spLocks noGrp="1"/>
          </p:cNvSpPr>
          <p:nvPr>
            <p:ph/>
          </p:nvPr>
        </p:nvSpPr>
        <p:spPr>
          <a:xfrm>
            <a:off x="6217200" y="2249640"/>
            <a:ext cx="4833720" cy="1689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solidFill>
                <a:srgbClr val="ffffff"/>
              </a:solidFill>
              <a:latin typeface="Tw Cen MT"/>
            </a:endParaRPr>
          </a:p>
        </p:txBody>
      </p:sp>
      <p:sp>
        <p:nvSpPr>
          <p:cNvPr id="200" name="PlaceHolder 4"/>
          <p:cNvSpPr>
            <a:spLocks noGrp="1"/>
          </p:cNvSpPr>
          <p:nvPr>
            <p:ph/>
          </p:nvPr>
        </p:nvSpPr>
        <p:spPr>
          <a:xfrm>
            <a:off x="6217200" y="4099680"/>
            <a:ext cx="4833720" cy="1689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solidFill>
                <a:srgbClr val="ffffff"/>
              </a:solidFill>
              <a:latin typeface="Tw Cen MT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PlaceHolder 1"/>
          <p:cNvSpPr>
            <a:spLocks noGrp="1"/>
          </p:cNvSpPr>
          <p:nvPr>
            <p:ph type="title"/>
          </p:nvPr>
        </p:nvSpPr>
        <p:spPr>
          <a:xfrm>
            <a:off x="1141560" y="618480"/>
            <a:ext cx="9905760" cy="147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ffffff"/>
              </a:solidFill>
              <a:latin typeface="Tw Cen MT"/>
            </a:endParaRPr>
          </a:p>
        </p:txBody>
      </p:sp>
      <p:sp>
        <p:nvSpPr>
          <p:cNvPr id="202" name="PlaceHolder 2"/>
          <p:cNvSpPr>
            <a:spLocks noGrp="1"/>
          </p:cNvSpPr>
          <p:nvPr>
            <p:ph/>
          </p:nvPr>
        </p:nvSpPr>
        <p:spPr>
          <a:xfrm>
            <a:off x="1141560" y="2249640"/>
            <a:ext cx="4833720" cy="1689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solidFill>
                <a:srgbClr val="ffffff"/>
              </a:solidFill>
              <a:latin typeface="Tw Cen MT"/>
            </a:endParaRPr>
          </a:p>
        </p:txBody>
      </p:sp>
      <p:sp>
        <p:nvSpPr>
          <p:cNvPr id="203" name="PlaceHolder 3"/>
          <p:cNvSpPr>
            <a:spLocks noGrp="1"/>
          </p:cNvSpPr>
          <p:nvPr>
            <p:ph/>
          </p:nvPr>
        </p:nvSpPr>
        <p:spPr>
          <a:xfrm>
            <a:off x="6217200" y="2249640"/>
            <a:ext cx="4833720" cy="1689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solidFill>
                <a:srgbClr val="ffffff"/>
              </a:solidFill>
              <a:latin typeface="Tw Cen MT"/>
            </a:endParaRPr>
          </a:p>
        </p:txBody>
      </p:sp>
      <p:sp>
        <p:nvSpPr>
          <p:cNvPr id="204" name="PlaceHolder 4"/>
          <p:cNvSpPr>
            <a:spLocks noGrp="1"/>
          </p:cNvSpPr>
          <p:nvPr>
            <p:ph/>
          </p:nvPr>
        </p:nvSpPr>
        <p:spPr>
          <a:xfrm>
            <a:off x="1141560" y="4099680"/>
            <a:ext cx="9905760" cy="1689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solidFill>
                <a:srgbClr val="ffffff"/>
              </a:solidFill>
              <a:latin typeface="Tw Cen MT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PlaceHolder 1"/>
          <p:cNvSpPr>
            <a:spLocks noGrp="1"/>
          </p:cNvSpPr>
          <p:nvPr>
            <p:ph type="title"/>
          </p:nvPr>
        </p:nvSpPr>
        <p:spPr>
          <a:xfrm>
            <a:off x="1141560" y="618480"/>
            <a:ext cx="9905760" cy="147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ffffff"/>
              </a:solidFill>
              <a:latin typeface="Tw Cen MT"/>
            </a:endParaRPr>
          </a:p>
        </p:txBody>
      </p:sp>
      <p:sp>
        <p:nvSpPr>
          <p:cNvPr id="206" name="PlaceHolder 2"/>
          <p:cNvSpPr>
            <a:spLocks noGrp="1"/>
          </p:cNvSpPr>
          <p:nvPr>
            <p:ph/>
          </p:nvPr>
        </p:nvSpPr>
        <p:spPr>
          <a:xfrm>
            <a:off x="1141560" y="2249640"/>
            <a:ext cx="9905760" cy="1689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solidFill>
                <a:srgbClr val="ffffff"/>
              </a:solidFill>
              <a:latin typeface="Tw Cen MT"/>
            </a:endParaRPr>
          </a:p>
        </p:txBody>
      </p:sp>
      <p:sp>
        <p:nvSpPr>
          <p:cNvPr id="207" name="PlaceHolder 3"/>
          <p:cNvSpPr>
            <a:spLocks noGrp="1"/>
          </p:cNvSpPr>
          <p:nvPr>
            <p:ph/>
          </p:nvPr>
        </p:nvSpPr>
        <p:spPr>
          <a:xfrm>
            <a:off x="1141560" y="4099680"/>
            <a:ext cx="9905760" cy="1689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solidFill>
                <a:srgbClr val="ffffff"/>
              </a:solidFill>
              <a:latin typeface="Tw Cen MT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PlaceHolder 1"/>
          <p:cNvSpPr>
            <a:spLocks noGrp="1"/>
          </p:cNvSpPr>
          <p:nvPr>
            <p:ph type="title"/>
          </p:nvPr>
        </p:nvSpPr>
        <p:spPr>
          <a:xfrm>
            <a:off x="1141560" y="618480"/>
            <a:ext cx="9905760" cy="147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ffffff"/>
              </a:solidFill>
              <a:latin typeface="Tw Cen MT"/>
            </a:endParaRPr>
          </a:p>
        </p:txBody>
      </p:sp>
      <p:sp>
        <p:nvSpPr>
          <p:cNvPr id="209" name="PlaceHolder 2"/>
          <p:cNvSpPr>
            <a:spLocks noGrp="1"/>
          </p:cNvSpPr>
          <p:nvPr>
            <p:ph/>
          </p:nvPr>
        </p:nvSpPr>
        <p:spPr>
          <a:xfrm>
            <a:off x="1141560" y="2249640"/>
            <a:ext cx="4833720" cy="1689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solidFill>
                <a:srgbClr val="ffffff"/>
              </a:solidFill>
              <a:latin typeface="Tw Cen MT"/>
            </a:endParaRPr>
          </a:p>
        </p:txBody>
      </p:sp>
      <p:sp>
        <p:nvSpPr>
          <p:cNvPr id="210" name="PlaceHolder 3"/>
          <p:cNvSpPr>
            <a:spLocks noGrp="1"/>
          </p:cNvSpPr>
          <p:nvPr>
            <p:ph/>
          </p:nvPr>
        </p:nvSpPr>
        <p:spPr>
          <a:xfrm>
            <a:off x="6217200" y="2249640"/>
            <a:ext cx="4833720" cy="1689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solidFill>
                <a:srgbClr val="ffffff"/>
              </a:solidFill>
              <a:latin typeface="Tw Cen MT"/>
            </a:endParaRPr>
          </a:p>
        </p:txBody>
      </p:sp>
      <p:sp>
        <p:nvSpPr>
          <p:cNvPr id="211" name="PlaceHolder 4"/>
          <p:cNvSpPr>
            <a:spLocks noGrp="1"/>
          </p:cNvSpPr>
          <p:nvPr>
            <p:ph/>
          </p:nvPr>
        </p:nvSpPr>
        <p:spPr>
          <a:xfrm>
            <a:off x="1141560" y="4099680"/>
            <a:ext cx="4833720" cy="1689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solidFill>
                <a:srgbClr val="ffffff"/>
              </a:solidFill>
              <a:latin typeface="Tw Cen MT"/>
            </a:endParaRPr>
          </a:p>
        </p:txBody>
      </p:sp>
      <p:sp>
        <p:nvSpPr>
          <p:cNvPr id="212" name="PlaceHolder 5"/>
          <p:cNvSpPr>
            <a:spLocks noGrp="1"/>
          </p:cNvSpPr>
          <p:nvPr>
            <p:ph/>
          </p:nvPr>
        </p:nvSpPr>
        <p:spPr>
          <a:xfrm>
            <a:off x="6217200" y="4099680"/>
            <a:ext cx="4833720" cy="1689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solidFill>
                <a:srgbClr val="ffffff"/>
              </a:solidFill>
              <a:latin typeface="Tw Cen MT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PlaceHolder 1"/>
          <p:cNvSpPr>
            <a:spLocks noGrp="1"/>
          </p:cNvSpPr>
          <p:nvPr>
            <p:ph type="title"/>
          </p:nvPr>
        </p:nvSpPr>
        <p:spPr>
          <a:xfrm>
            <a:off x="1141560" y="618480"/>
            <a:ext cx="9905760" cy="147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ffffff"/>
              </a:solidFill>
              <a:latin typeface="Tw Cen MT"/>
            </a:endParaRPr>
          </a:p>
        </p:txBody>
      </p:sp>
      <p:sp>
        <p:nvSpPr>
          <p:cNvPr id="214" name="PlaceHolder 2"/>
          <p:cNvSpPr>
            <a:spLocks noGrp="1"/>
          </p:cNvSpPr>
          <p:nvPr>
            <p:ph/>
          </p:nvPr>
        </p:nvSpPr>
        <p:spPr>
          <a:xfrm>
            <a:off x="1141560" y="2249640"/>
            <a:ext cx="3189240" cy="1689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solidFill>
                <a:srgbClr val="ffffff"/>
              </a:solidFill>
              <a:latin typeface="Tw Cen MT"/>
            </a:endParaRPr>
          </a:p>
        </p:txBody>
      </p:sp>
      <p:sp>
        <p:nvSpPr>
          <p:cNvPr id="215" name="PlaceHolder 3"/>
          <p:cNvSpPr>
            <a:spLocks noGrp="1"/>
          </p:cNvSpPr>
          <p:nvPr>
            <p:ph/>
          </p:nvPr>
        </p:nvSpPr>
        <p:spPr>
          <a:xfrm>
            <a:off x="4490640" y="2249640"/>
            <a:ext cx="3189240" cy="1689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solidFill>
                <a:srgbClr val="ffffff"/>
              </a:solidFill>
              <a:latin typeface="Tw Cen MT"/>
            </a:endParaRPr>
          </a:p>
        </p:txBody>
      </p:sp>
      <p:sp>
        <p:nvSpPr>
          <p:cNvPr id="216" name="PlaceHolder 4"/>
          <p:cNvSpPr>
            <a:spLocks noGrp="1"/>
          </p:cNvSpPr>
          <p:nvPr>
            <p:ph/>
          </p:nvPr>
        </p:nvSpPr>
        <p:spPr>
          <a:xfrm>
            <a:off x="7839720" y="2249640"/>
            <a:ext cx="3189240" cy="1689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solidFill>
                <a:srgbClr val="ffffff"/>
              </a:solidFill>
              <a:latin typeface="Tw Cen MT"/>
            </a:endParaRPr>
          </a:p>
        </p:txBody>
      </p:sp>
      <p:sp>
        <p:nvSpPr>
          <p:cNvPr id="217" name="PlaceHolder 5"/>
          <p:cNvSpPr>
            <a:spLocks noGrp="1"/>
          </p:cNvSpPr>
          <p:nvPr>
            <p:ph/>
          </p:nvPr>
        </p:nvSpPr>
        <p:spPr>
          <a:xfrm>
            <a:off x="1141560" y="4099680"/>
            <a:ext cx="3189240" cy="1689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solidFill>
                <a:srgbClr val="ffffff"/>
              </a:solidFill>
              <a:latin typeface="Tw Cen MT"/>
            </a:endParaRPr>
          </a:p>
        </p:txBody>
      </p:sp>
      <p:sp>
        <p:nvSpPr>
          <p:cNvPr id="218" name="PlaceHolder 6"/>
          <p:cNvSpPr>
            <a:spLocks noGrp="1"/>
          </p:cNvSpPr>
          <p:nvPr>
            <p:ph/>
          </p:nvPr>
        </p:nvSpPr>
        <p:spPr>
          <a:xfrm>
            <a:off x="4490640" y="4099680"/>
            <a:ext cx="3189240" cy="1689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solidFill>
                <a:srgbClr val="ffffff"/>
              </a:solidFill>
              <a:latin typeface="Tw Cen MT"/>
            </a:endParaRPr>
          </a:p>
        </p:txBody>
      </p:sp>
      <p:sp>
        <p:nvSpPr>
          <p:cNvPr id="219" name="PlaceHolder 7"/>
          <p:cNvSpPr>
            <a:spLocks noGrp="1"/>
          </p:cNvSpPr>
          <p:nvPr>
            <p:ph/>
          </p:nvPr>
        </p:nvSpPr>
        <p:spPr>
          <a:xfrm>
            <a:off x="7839720" y="4099680"/>
            <a:ext cx="3189240" cy="1689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solidFill>
                <a:srgbClr val="ffffff"/>
              </a:solidFill>
              <a:latin typeface="Tw Cen MT"/>
            </a:endParaRP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PlaceHolder 1"/>
          <p:cNvSpPr>
            <a:spLocks noGrp="1"/>
          </p:cNvSpPr>
          <p:nvPr>
            <p:ph type="title"/>
          </p:nvPr>
        </p:nvSpPr>
        <p:spPr>
          <a:xfrm>
            <a:off x="1141560" y="618480"/>
            <a:ext cx="9905760" cy="147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ffffff"/>
              </a:solidFill>
              <a:latin typeface="Tw Cen MT"/>
            </a:endParaRPr>
          </a:p>
        </p:txBody>
      </p:sp>
      <p:sp>
        <p:nvSpPr>
          <p:cNvPr id="267" name="PlaceHolder 2"/>
          <p:cNvSpPr>
            <a:spLocks noGrp="1"/>
          </p:cNvSpPr>
          <p:nvPr>
            <p:ph type="subTitle"/>
          </p:nvPr>
        </p:nvSpPr>
        <p:spPr>
          <a:xfrm>
            <a:off x="1141560" y="2249640"/>
            <a:ext cx="9905760" cy="3541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PlaceHolder 1"/>
          <p:cNvSpPr>
            <a:spLocks noGrp="1"/>
          </p:cNvSpPr>
          <p:nvPr>
            <p:ph type="title"/>
          </p:nvPr>
        </p:nvSpPr>
        <p:spPr>
          <a:xfrm>
            <a:off x="1141560" y="618480"/>
            <a:ext cx="9905760" cy="147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ffffff"/>
              </a:solidFill>
              <a:latin typeface="Tw Cen MT"/>
            </a:endParaRPr>
          </a:p>
        </p:txBody>
      </p:sp>
      <p:sp>
        <p:nvSpPr>
          <p:cNvPr id="269" name="PlaceHolder 2"/>
          <p:cNvSpPr>
            <a:spLocks noGrp="1"/>
          </p:cNvSpPr>
          <p:nvPr>
            <p:ph/>
          </p:nvPr>
        </p:nvSpPr>
        <p:spPr>
          <a:xfrm>
            <a:off x="1141560" y="2249640"/>
            <a:ext cx="9905760" cy="3541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solidFill>
                <a:srgbClr val="ffffff"/>
              </a:solidFill>
              <a:latin typeface="Tw Cen MT"/>
            </a:endParaRP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PlaceHolder 1"/>
          <p:cNvSpPr>
            <a:spLocks noGrp="1"/>
          </p:cNvSpPr>
          <p:nvPr>
            <p:ph type="title"/>
          </p:nvPr>
        </p:nvSpPr>
        <p:spPr>
          <a:xfrm>
            <a:off x="1141560" y="618480"/>
            <a:ext cx="9905760" cy="147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ffffff"/>
              </a:solidFill>
              <a:latin typeface="Tw Cen MT"/>
            </a:endParaRPr>
          </a:p>
        </p:txBody>
      </p:sp>
      <p:sp>
        <p:nvSpPr>
          <p:cNvPr id="271" name="PlaceHolder 2"/>
          <p:cNvSpPr>
            <a:spLocks noGrp="1"/>
          </p:cNvSpPr>
          <p:nvPr>
            <p:ph/>
          </p:nvPr>
        </p:nvSpPr>
        <p:spPr>
          <a:xfrm>
            <a:off x="1141560" y="2249640"/>
            <a:ext cx="4833720" cy="3541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solidFill>
                <a:srgbClr val="ffffff"/>
              </a:solidFill>
              <a:latin typeface="Tw Cen MT"/>
            </a:endParaRPr>
          </a:p>
        </p:txBody>
      </p:sp>
      <p:sp>
        <p:nvSpPr>
          <p:cNvPr id="272" name="PlaceHolder 3"/>
          <p:cNvSpPr>
            <a:spLocks noGrp="1"/>
          </p:cNvSpPr>
          <p:nvPr>
            <p:ph/>
          </p:nvPr>
        </p:nvSpPr>
        <p:spPr>
          <a:xfrm>
            <a:off x="6217200" y="2249640"/>
            <a:ext cx="4833720" cy="3541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solidFill>
                <a:srgbClr val="ffffff"/>
              </a:solidFill>
              <a:latin typeface="Tw Cen MT"/>
            </a:endParaRP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PlaceHolder 1"/>
          <p:cNvSpPr>
            <a:spLocks noGrp="1"/>
          </p:cNvSpPr>
          <p:nvPr>
            <p:ph type="title"/>
          </p:nvPr>
        </p:nvSpPr>
        <p:spPr>
          <a:xfrm>
            <a:off x="1141560" y="618480"/>
            <a:ext cx="9905760" cy="147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ffffff"/>
              </a:solidFill>
              <a:latin typeface="Tw Cen MT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title"/>
          </p:nvPr>
        </p:nvSpPr>
        <p:spPr>
          <a:xfrm>
            <a:off x="1141560" y="618480"/>
            <a:ext cx="9905760" cy="147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ffffff"/>
              </a:solidFill>
              <a:latin typeface="Tw Cen MT"/>
            </a:endParaRPr>
          </a:p>
        </p:txBody>
      </p:sp>
      <p:sp>
        <p:nvSpPr>
          <p:cNvPr id="105" name="PlaceHolder 2"/>
          <p:cNvSpPr>
            <a:spLocks noGrp="1"/>
          </p:cNvSpPr>
          <p:nvPr>
            <p:ph/>
          </p:nvPr>
        </p:nvSpPr>
        <p:spPr>
          <a:xfrm>
            <a:off x="1141560" y="2249640"/>
            <a:ext cx="9905760" cy="3541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solidFill>
                <a:srgbClr val="ffffff"/>
              </a:solidFill>
              <a:latin typeface="Tw Cen MT"/>
            </a:endParaRP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PlaceHolder 1"/>
          <p:cNvSpPr>
            <a:spLocks noGrp="1"/>
          </p:cNvSpPr>
          <p:nvPr>
            <p:ph type="subTitle"/>
          </p:nvPr>
        </p:nvSpPr>
        <p:spPr>
          <a:xfrm>
            <a:off x="1141560" y="618480"/>
            <a:ext cx="9905760" cy="6853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PlaceHolder 1"/>
          <p:cNvSpPr>
            <a:spLocks noGrp="1"/>
          </p:cNvSpPr>
          <p:nvPr>
            <p:ph type="title"/>
          </p:nvPr>
        </p:nvSpPr>
        <p:spPr>
          <a:xfrm>
            <a:off x="1141560" y="618480"/>
            <a:ext cx="9905760" cy="147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ffffff"/>
              </a:solidFill>
              <a:latin typeface="Tw Cen MT"/>
            </a:endParaRPr>
          </a:p>
        </p:txBody>
      </p:sp>
      <p:sp>
        <p:nvSpPr>
          <p:cNvPr id="276" name="PlaceHolder 2"/>
          <p:cNvSpPr>
            <a:spLocks noGrp="1"/>
          </p:cNvSpPr>
          <p:nvPr>
            <p:ph/>
          </p:nvPr>
        </p:nvSpPr>
        <p:spPr>
          <a:xfrm>
            <a:off x="1141560" y="2249640"/>
            <a:ext cx="4833720" cy="1689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solidFill>
                <a:srgbClr val="ffffff"/>
              </a:solidFill>
              <a:latin typeface="Tw Cen MT"/>
            </a:endParaRPr>
          </a:p>
        </p:txBody>
      </p:sp>
      <p:sp>
        <p:nvSpPr>
          <p:cNvPr id="277" name="PlaceHolder 3"/>
          <p:cNvSpPr>
            <a:spLocks noGrp="1"/>
          </p:cNvSpPr>
          <p:nvPr>
            <p:ph/>
          </p:nvPr>
        </p:nvSpPr>
        <p:spPr>
          <a:xfrm>
            <a:off x="6217200" y="2249640"/>
            <a:ext cx="4833720" cy="3541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solidFill>
                <a:srgbClr val="ffffff"/>
              </a:solidFill>
              <a:latin typeface="Tw Cen MT"/>
            </a:endParaRPr>
          </a:p>
        </p:txBody>
      </p:sp>
      <p:sp>
        <p:nvSpPr>
          <p:cNvPr id="278" name="PlaceHolder 4"/>
          <p:cNvSpPr>
            <a:spLocks noGrp="1"/>
          </p:cNvSpPr>
          <p:nvPr>
            <p:ph/>
          </p:nvPr>
        </p:nvSpPr>
        <p:spPr>
          <a:xfrm>
            <a:off x="1141560" y="4099680"/>
            <a:ext cx="4833720" cy="1689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solidFill>
                <a:srgbClr val="ffffff"/>
              </a:solidFill>
              <a:latin typeface="Tw Cen MT"/>
            </a:endParaRP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PlaceHolder 1"/>
          <p:cNvSpPr>
            <a:spLocks noGrp="1"/>
          </p:cNvSpPr>
          <p:nvPr>
            <p:ph type="title"/>
          </p:nvPr>
        </p:nvSpPr>
        <p:spPr>
          <a:xfrm>
            <a:off x="1141560" y="618480"/>
            <a:ext cx="9905760" cy="147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ffffff"/>
              </a:solidFill>
              <a:latin typeface="Tw Cen MT"/>
            </a:endParaRPr>
          </a:p>
        </p:txBody>
      </p:sp>
      <p:sp>
        <p:nvSpPr>
          <p:cNvPr id="280" name="PlaceHolder 2"/>
          <p:cNvSpPr>
            <a:spLocks noGrp="1"/>
          </p:cNvSpPr>
          <p:nvPr>
            <p:ph/>
          </p:nvPr>
        </p:nvSpPr>
        <p:spPr>
          <a:xfrm>
            <a:off x="1141560" y="2249640"/>
            <a:ext cx="4833720" cy="3541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solidFill>
                <a:srgbClr val="ffffff"/>
              </a:solidFill>
              <a:latin typeface="Tw Cen MT"/>
            </a:endParaRPr>
          </a:p>
        </p:txBody>
      </p:sp>
      <p:sp>
        <p:nvSpPr>
          <p:cNvPr id="281" name="PlaceHolder 3"/>
          <p:cNvSpPr>
            <a:spLocks noGrp="1"/>
          </p:cNvSpPr>
          <p:nvPr>
            <p:ph/>
          </p:nvPr>
        </p:nvSpPr>
        <p:spPr>
          <a:xfrm>
            <a:off x="6217200" y="2249640"/>
            <a:ext cx="4833720" cy="1689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solidFill>
                <a:srgbClr val="ffffff"/>
              </a:solidFill>
              <a:latin typeface="Tw Cen MT"/>
            </a:endParaRPr>
          </a:p>
        </p:txBody>
      </p:sp>
      <p:sp>
        <p:nvSpPr>
          <p:cNvPr id="282" name="PlaceHolder 4"/>
          <p:cNvSpPr>
            <a:spLocks noGrp="1"/>
          </p:cNvSpPr>
          <p:nvPr>
            <p:ph/>
          </p:nvPr>
        </p:nvSpPr>
        <p:spPr>
          <a:xfrm>
            <a:off x="6217200" y="4099680"/>
            <a:ext cx="4833720" cy="1689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solidFill>
                <a:srgbClr val="ffffff"/>
              </a:solidFill>
              <a:latin typeface="Tw Cen MT"/>
            </a:endParaRP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PlaceHolder 1"/>
          <p:cNvSpPr>
            <a:spLocks noGrp="1"/>
          </p:cNvSpPr>
          <p:nvPr>
            <p:ph type="title"/>
          </p:nvPr>
        </p:nvSpPr>
        <p:spPr>
          <a:xfrm>
            <a:off x="1141560" y="618480"/>
            <a:ext cx="9905760" cy="147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ffffff"/>
              </a:solidFill>
              <a:latin typeface="Tw Cen MT"/>
            </a:endParaRPr>
          </a:p>
        </p:txBody>
      </p:sp>
      <p:sp>
        <p:nvSpPr>
          <p:cNvPr id="284" name="PlaceHolder 2"/>
          <p:cNvSpPr>
            <a:spLocks noGrp="1"/>
          </p:cNvSpPr>
          <p:nvPr>
            <p:ph/>
          </p:nvPr>
        </p:nvSpPr>
        <p:spPr>
          <a:xfrm>
            <a:off x="1141560" y="2249640"/>
            <a:ext cx="4833720" cy="1689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solidFill>
                <a:srgbClr val="ffffff"/>
              </a:solidFill>
              <a:latin typeface="Tw Cen MT"/>
            </a:endParaRPr>
          </a:p>
        </p:txBody>
      </p:sp>
      <p:sp>
        <p:nvSpPr>
          <p:cNvPr id="285" name="PlaceHolder 3"/>
          <p:cNvSpPr>
            <a:spLocks noGrp="1"/>
          </p:cNvSpPr>
          <p:nvPr>
            <p:ph/>
          </p:nvPr>
        </p:nvSpPr>
        <p:spPr>
          <a:xfrm>
            <a:off x="6217200" y="2249640"/>
            <a:ext cx="4833720" cy="1689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solidFill>
                <a:srgbClr val="ffffff"/>
              </a:solidFill>
              <a:latin typeface="Tw Cen MT"/>
            </a:endParaRPr>
          </a:p>
        </p:txBody>
      </p:sp>
      <p:sp>
        <p:nvSpPr>
          <p:cNvPr id="286" name="PlaceHolder 4"/>
          <p:cNvSpPr>
            <a:spLocks noGrp="1"/>
          </p:cNvSpPr>
          <p:nvPr>
            <p:ph/>
          </p:nvPr>
        </p:nvSpPr>
        <p:spPr>
          <a:xfrm>
            <a:off x="1141560" y="4099680"/>
            <a:ext cx="9905760" cy="1689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solidFill>
                <a:srgbClr val="ffffff"/>
              </a:solidFill>
              <a:latin typeface="Tw Cen MT"/>
            </a:endParaRP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/>
          </p:cNvSpPr>
          <p:nvPr>
            <p:ph type="title"/>
          </p:nvPr>
        </p:nvSpPr>
        <p:spPr>
          <a:xfrm>
            <a:off x="1141560" y="618480"/>
            <a:ext cx="9905760" cy="147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ffffff"/>
              </a:solidFill>
              <a:latin typeface="Tw Cen MT"/>
            </a:endParaRPr>
          </a:p>
        </p:txBody>
      </p:sp>
      <p:sp>
        <p:nvSpPr>
          <p:cNvPr id="288" name="PlaceHolder 2"/>
          <p:cNvSpPr>
            <a:spLocks noGrp="1"/>
          </p:cNvSpPr>
          <p:nvPr>
            <p:ph/>
          </p:nvPr>
        </p:nvSpPr>
        <p:spPr>
          <a:xfrm>
            <a:off x="1141560" y="2249640"/>
            <a:ext cx="9905760" cy="1689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solidFill>
                <a:srgbClr val="ffffff"/>
              </a:solidFill>
              <a:latin typeface="Tw Cen MT"/>
            </a:endParaRPr>
          </a:p>
        </p:txBody>
      </p:sp>
      <p:sp>
        <p:nvSpPr>
          <p:cNvPr id="289" name="PlaceHolder 3"/>
          <p:cNvSpPr>
            <a:spLocks noGrp="1"/>
          </p:cNvSpPr>
          <p:nvPr>
            <p:ph/>
          </p:nvPr>
        </p:nvSpPr>
        <p:spPr>
          <a:xfrm>
            <a:off x="1141560" y="4099680"/>
            <a:ext cx="9905760" cy="1689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solidFill>
                <a:srgbClr val="ffffff"/>
              </a:solidFill>
              <a:latin typeface="Tw Cen MT"/>
            </a:endParaRP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PlaceHolder 1"/>
          <p:cNvSpPr>
            <a:spLocks noGrp="1"/>
          </p:cNvSpPr>
          <p:nvPr>
            <p:ph type="title"/>
          </p:nvPr>
        </p:nvSpPr>
        <p:spPr>
          <a:xfrm>
            <a:off x="1141560" y="618480"/>
            <a:ext cx="9905760" cy="147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ffffff"/>
              </a:solidFill>
              <a:latin typeface="Tw Cen MT"/>
            </a:endParaRPr>
          </a:p>
        </p:txBody>
      </p:sp>
      <p:sp>
        <p:nvSpPr>
          <p:cNvPr id="291" name="PlaceHolder 2"/>
          <p:cNvSpPr>
            <a:spLocks noGrp="1"/>
          </p:cNvSpPr>
          <p:nvPr>
            <p:ph/>
          </p:nvPr>
        </p:nvSpPr>
        <p:spPr>
          <a:xfrm>
            <a:off x="1141560" y="2249640"/>
            <a:ext cx="4833720" cy="1689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solidFill>
                <a:srgbClr val="ffffff"/>
              </a:solidFill>
              <a:latin typeface="Tw Cen MT"/>
            </a:endParaRPr>
          </a:p>
        </p:txBody>
      </p:sp>
      <p:sp>
        <p:nvSpPr>
          <p:cNvPr id="292" name="PlaceHolder 3"/>
          <p:cNvSpPr>
            <a:spLocks noGrp="1"/>
          </p:cNvSpPr>
          <p:nvPr>
            <p:ph/>
          </p:nvPr>
        </p:nvSpPr>
        <p:spPr>
          <a:xfrm>
            <a:off x="6217200" y="2249640"/>
            <a:ext cx="4833720" cy="1689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solidFill>
                <a:srgbClr val="ffffff"/>
              </a:solidFill>
              <a:latin typeface="Tw Cen MT"/>
            </a:endParaRPr>
          </a:p>
        </p:txBody>
      </p:sp>
      <p:sp>
        <p:nvSpPr>
          <p:cNvPr id="293" name="PlaceHolder 4"/>
          <p:cNvSpPr>
            <a:spLocks noGrp="1"/>
          </p:cNvSpPr>
          <p:nvPr>
            <p:ph/>
          </p:nvPr>
        </p:nvSpPr>
        <p:spPr>
          <a:xfrm>
            <a:off x="1141560" y="4099680"/>
            <a:ext cx="4833720" cy="1689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solidFill>
                <a:srgbClr val="ffffff"/>
              </a:solidFill>
              <a:latin typeface="Tw Cen MT"/>
            </a:endParaRPr>
          </a:p>
        </p:txBody>
      </p:sp>
      <p:sp>
        <p:nvSpPr>
          <p:cNvPr id="294" name="PlaceHolder 5"/>
          <p:cNvSpPr>
            <a:spLocks noGrp="1"/>
          </p:cNvSpPr>
          <p:nvPr>
            <p:ph/>
          </p:nvPr>
        </p:nvSpPr>
        <p:spPr>
          <a:xfrm>
            <a:off x="6217200" y="4099680"/>
            <a:ext cx="4833720" cy="1689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solidFill>
                <a:srgbClr val="ffffff"/>
              </a:solidFill>
              <a:latin typeface="Tw Cen MT"/>
            </a:endParaRP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PlaceHolder 1"/>
          <p:cNvSpPr>
            <a:spLocks noGrp="1"/>
          </p:cNvSpPr>
          <p:nvPr>
            <p:ph type="title"/>
          </p:nvPr>
        </p:nvSpPr>
        <p:spPr>
          <a:xfrm>
            <a:off x="1141560" y="618480"/>
            <a:ext cx="9905760" cy="147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ffffff"/>
              </a:solidFill>
              <a:latin typeface="Tw Cen MT"/>
            </a:endParaRPr>
          </a:p>
        </p:txBody>
      </p:sp>
      <p:sp>
        <p:nvSpPr>
          <p:cNvPr id="296" name="PlaceHolder 2"/>
          <p:cNvSpPr>
            <a:spLocks noGrp="1"/>
          </p:cNvSpPr>
          <p:nvPr>
            <p:ph/>
          </p:nvPr>
        </p:nvSpPr>
        <p:spPr>
          <a:xfrm>
            <a:off x="1141560" y="2249640"/>
            <a:ext cx="3189240" cy="1689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solidFill>
                <a:srgbClr val="ffffff"/>
              </a:solidFill>
              <a:latin typeface="Tw Cen MT"/>
            </a:endParaRPr>
          </a:p>
        </p:txBody>
      </p:sp>
      <p:sp>
        <p:nvSpPr>
          <p:cNvPr id="297" name="PlaceHolder 3"/>
          <p:cNvSpPr>
            <a:spLocks noGrp="1"/>
          </p:cNvSpPr>
          <p:nvPr>
            <p:ph/>
          </p:nvPr>
        </p:nvSpPr>
        <p:spPr>
          <a:xfrm>
            <a:off x="4490640" y="2249640"/>
            <a:ext cx="3189240" cy="1689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solidFill>
                <a:srgbClr val="ffffff"/>
              </a:solidFill>
              <a:latin typeface="Tw Cen MT"/>
            </a:endParaRPr>
          </a:p>
        </p:txBody>
      </p:sp>
      <p:sp>
        <p:nvSpPr>
          <p:cNvPr id="298" name="PlaceHolder 4"/>
          <p:cNvSpPr>
            <a:spLocks noGrp="1"/>
          </p:cNvSpPr>
          <p:nvPr>
            <p:ph/>
          </p:nvPr>
        </p:nvSpPr>
        <p:spPr>
          <a:xfrm>
            <a:off x="7839720" y="2249640"/>
            <a:ext cx="3189240" cy="1689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solidFill>
                <a:srgbClr val="ffffff"/>
              </a:solidFill>
              <a:latin typeface="Tw Cen MT"/>
            </a:endParaRPr>
          </a:p>
        </p:txBody>
      </p:sp>
      <p:sp>
        <p:nvSpPr>
          <p:cNvPr id="299" name="PlaceHolder 5"/>
          <p:cNvSpPr>
            <a:spLocks noGrp="1"/>
          </p:cNvSpPr>
          <p:nvPr>
            <p:ph/>
          </p:nvPr>
        </p:nvSpPr>
        <p:spPr>
          <a:xfrm>
            <a:off x="1141560" y="4099680"/>
            <a:ext cx="3189240" cy="1689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solidFill>
                <a:srgbClr val="ffffff"/>
              </a:solidFill>
              <a:latin typeface="Tw Cen MT"/>
            </a:endParaRPr>
          </a:p>
        </p:txBody>
      </p:sp>
      <p:sp>
        <p:nvSpPr>
          <p:cNvPr id="300" name="PlaceHolder 6"/>
          <p:cNvSpPr>
            <a:spLocks noGrp="1"/>
          </p:cNvSpPr>
          <p:nvPr>
            <p:ph/>
          </p:nvPr>
        </p:nvSpPr>
        <p:spPr>
          <a:xfrm>
            <a:off x="4490640" y="4099680"/>
            <a:ext cx="3189240" cy="1689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solidFill>
                <a:srgbClr val="ffffff"/>
              </a:solidFill>
              <a:latin typeface="Tw Cen MT"/>
            </a:endParaRPr>
          </a:p>
        </p:txBody>
      </p:sp>
      <p:sp>
        <p:nvSpPr>
          <p:cNvPr id="301" name="PlaceHolder 7"/>
          <p:cNvSpPr>
            <a:spLocks noGrp="1"/>
          </p:cNvSpPr>
          <p:nvPr>
            <p:ph/>
          </p:nvPr>
        </p:nvSpPr>
        <p:spPr>
          <a:xfrm>
            <a:off x="7839720" y="4099680"/>
            <a:ext cx="3189240" cy="1689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solidFill>
                <a:srgbClr val="ffffff"/>
              </a:solidFill>
              <a:latin typeface="Tw Cen MT"/>
            </a:endParaRPr>
          </a:p>
        </p:txBody>
      </p:sp>
    </p:spTree>
  </p:cSld>
</p:sldLayout>
</file>

<file path=ppt/slideLayouts/slideLayout3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3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PlaceHolder 1"/>
          <p:cNvSpPr>
            <a:spLocks noGrp="1"/>
          </p:cNvSpPr>
          <p:nvPr>
            <p:ph type="title"/>
          </p:nvPr>
        </p:nvSpPr>
        <p:spPr>
          <a:xfrm>
            <a:off x="1141560" y="618480"/>
            <a:ext cx="9905760" cy="147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ffffff"/>
              </a:solidFill>
              <a:latin typeface="Tw Cen MT"/>
            </a:endParaRPr>
          </a:p>
        </p:txBody>
      </p:sp>
      <p:sp>
        <p:nvSpPr>
          <p:cNvPr id="352" name="PlaceHolder 2"/>
          <p:cNvSpPr>
            <a:spLocks noGrp="1"/>
          </p:cNvSpPr>
          <p:nvPr>
            <p:ph type="subTitle"/>
          </p:nvPr>
        </p:nvSpPr>
        <p:spPr>
          <a:xfrm>
            <a:off x="1141560" y="2249640"/>
            <a:ext cx="9905760" cy="3541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3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PlaceHolder 1"/>
          <p:cNvSpPr>
            <a:spLocks noGrp="1"/>
          </p:cNvSpPr>
          <p:nvPr>
            <p:ph type="title"/>
          </p:nvPr>
        </p:nvSpPr>
        <p:spPr>
          <a:xfrm>
            <a:off x="1141560" y="618480"/>
            <a:ext cx="9905760" cy="147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ffffff"/>
              </a:solidFill>
              <a:latin typeface="Tw Cen MT"/>
            </a:endParaRPr>
          </a:p>
        </p:txBody>
      </p:sp>
      <p:sp>
        <p:nvSpPr>
          <p:cNvPr id="354" name="PlaceHolder 2"/>
          <p:cNvSpPr>
            <a:spLocks noGrp="1"/>
          </p:cNvSpPr>
          <p:nvPr>
            <p:ph/>
          </p:nvPr>
        </p:nvSpPr>
        <p:spPr>
          <a:xfrm>
            <a:off x="1141560" y="2249640"/>
            <a:ext cx="9905760" cy="3541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solidFill>
                <a:srgbClr val="ffffff"/>
              </a:solidFill>
              <a:latin typeface="Tw Cen MT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PlaceHolder 1"/>
          <p:cNvSpPr>
            <a:spLocks noGrp="1"/>
          </p:cNvSpPr>
          <p:nvPr>
            <p:ph type="title"/>
          </p:nvPr>
        </p:nvSpPr>
        <p:spPr>
          <a:xfrm>
            <a:off x="1141560" y="618480"/>
            <a:ext cx="9905760" cy="147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ffffff"/>
              </a:solidFill>
              <a:latin typeface="Tw Cen MT"/>
            </a:endParaRPr>
          </a:p>
        </p:txBody>
      </p:sp>
      <p:sp>
        <p:nvSpPr>
          <p:cNvPr id="107" name="PlaceHolder 2"/>
          <p:cNvSpPr>
            <a:spLocks noGrp="1"/>
          </p:cNvSpPr>
          <p:nvPr>
            <p:ph/>
          </p:nvPr>
        </p:nvSpPr>
        <p:spPr>
          <a:xfrm>
            <a:off x="1141560" y="2249640"/>
            <a:ext cx="4833720" cy="3541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solidFill>
                <a:srgbClr val="ffffff"/>
              </a:solidFill>
              <a:latin typeface="Tw Cen MT"/>
            </a:endParaRPr>
          </a:p>
        </p:txBody>
      </p:sp>
      <p:sp>
        <p:nvSpPr>
          <p:cNvPr id="108" name="PlaceHolder 3"/>
          <p:cNvSpPr>
            <a:spLocks noGrp="1"/>
          </p:cNvSpPr>
          <p:nvPr>
            <p:ph/>
          </p:nvPr>
        </p:nvSpPr>
        <p:spPr>
          <a:xfrm>
            <a:off x="6217200" y="2249640"/>
            <a:ext cx="4833720" cy="3541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solidFill>
                <a:srgbClr val="ffffff"/>
              </a:solidFill>
              <a:latin typeface="Tw Cen MT"/>
            </a:endParaRPr>
          </a:p>
        </p:txBody>
      </p:sp>
    </p:spTree>
  </p:cSld>
</p:sldLayout>
</file>

<file path=ppt/slideLayouts/slideLayout4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PlaceHolder 1"/>
          <p:cNvSpPr>
            <a:spLocks noGrp="1"/>
          </p:cNvSpPr>
          <p:nvPr>
            <p:ph type="title"/>
          </p:nvPr>
        </p:nvSpPr>
        <p:spPr>
          <a:xfrm>
            <a:off x="1141560" y="618480"/>
            <a:ext cx="9905760" cy="147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ffffff"/>
              </a:solidFill>
              <a:latin typeface="Tw Cen MT"/>
            </a:endParaRPr>
          </a:p>
        </p:txBody>
      </p:sp>
      <p:sp>
        <p:nvSpPr>
          <p:cNvPr id="356" name="PlaceHolder 2"/>
          <p:cNvSpPr>
            <a:spLocks noGrp="1"/>
          </p:cNvSpPr>
          <p:nvPr>
            <p:ph/>
          </p:nvPr>
        </p:nvSpPr>
        <p:spPr>
          <a:xfrm>
            <a:off x="1141560" y="2249640"/>
            <a:ext cx="4833720" cy="3541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solidFill>
                <a:srgbClr val="ffffff"/>
              </a:solidFill>
              <a:latin typeface="Tw Cen MT"/>
            </a:endParaRPr>
          </a:p>
        </p:txBody>
      </p:sp>
      <p:sp>
        <p:nvSpPr>
          <p:cNvPr id="357" name="PlaceHolder 3"/>
          <p:cNvSpPr>
            <a:spLocks noGrp="1"/>
          </p:cNvSpPr>
          <p:nvPr>
            <p:ph/>
          </p:nvPr>
        </p:nvSpPr>
        <p:spPr>
          <a:xfrm>
            <a:off x="6217200" y="2249640"/>
            <a:ext cx="4833720" cy="3541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solidFill>
                <a:srgbClr val="ffffff"/>
              </a:solidFill>
              <a:latin typeface="Tw Cen MT"/>
            </a:endParaRPr>
          </a:p>
        </p:txBody>
      </p:sp>
    </p:spTree>
  </p:cSld>
</p:sldLayout>
</file>

<file path=ppt/slideLayouts/slideLayout4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PlaceHolder 1"/>
          <p:cNvSpPr>
            <a:spLocks noGrp="1"/>
          </p:cNvSpPr>
          <p:nvPr>
            <p:ph type="title"/>
          </p:nvPr>
        </p:nvSpPr>
        <p:spPr>
          <a:xfrm>
            <a:off x="1141560" y="618480"/>
            <a:ext cx="9905760" cy="147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ffffff"/>
              </a:solidFill>
              <a:latin typeface="Tw Cen MT"/>
            </a:endParaRPr>
          </a:p>
        </p:txBody>
      </p:sp>
    </p:spTree>
  </p:cSld>
</p:sldLayout>
</file>

<file path=ppt/slideLayouts/slideLayout4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PlaceHolder 1"/>
          <p:cNvSpPr>
            <a:spLocks noGrp="1"/>
          </p:cNvSpPr>
          <p:nvPr>
            <p:ph type="subTitle"/>
          </p:nvPr>
        </p:nvSpPr>
        <p:spPr>
          <a:xfrm>
            <a:off x="1141560" y="618480"/>
            <a:ext cx="9905760" cy="6853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4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PlaceHolder 1"/>
          <p:cNvSpPr>
            <a:spLocks noGrp="1"/>
          </p:cNvSpPr>
          <p:nvPr>
            <p:ph type="title"/>
          </p:nvPr>
        </p:nvSpPr>
        <p:spPr>
          <a:xfrm>
            <a:off x="1141560" y="618480"/>
            <a:ext cx="9905760" cy="147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ffffff"/>
              </a:solidFill>
              <a:latin typeface="Tw Cen MT"/>
            </a:endParaRPr>
          </a:p>
        </p:txBody>
      </p:sp>
      <p:sp>
        <p:nvSpPr>
          <p:cNvPr id="361" name="PlaceHolder 2"/>
          <p:cNvSpPr>
            <a:spLocks noGrp="1"/>
          </p:cNvSpPr>
          <p:nvPr>
            <p:ph/>
          </p:nvPr>
        </p:nvSpPr>
        <p:spPr>
          <a:xfrm>
            <a:off x="1141560" y="2249640"/>
            <a:ext cx="4833720" cy="1689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solidFill>
                <a:srgbClr val="ffffff"/>
              </a:solidFill>
              <a:latin typeface="Tw Cen MT"/>
            </a:endParaRPr>
          </a:p>
        </p:txBody>
      </p:sp>
      <p:sp>
        <p:nvSpPr>
          <p:cNvPr id="362" name="PlaceHolder 3"/>
          <p:cNvSpPr>
            <a:spLocks noGrp="1"/>
          </p:cNvSpPr>
          <p:nvPr>
            <p:ph/>
          </p:nvPr>
        </p:nvSpPr>
        <p:spPr>
          <a:xfrm>
            <a:off x="6217200" y="2249640"/>
            <a:ext cx="4833720" cy="3541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solidFill>
                <a:srgbClr val="ffffff"/>
              </a:solidFill>
              <a:latin typeface="Tw Cen MT"/>
            </a:endParaRPr>
          </a:p>
        </p:txBody>
      </p:sp>
      <p:sp>
        <p:nvSpPr>
          <p:cNvPr id="363" name="PlaceHolder 4"/>
          <p:cNvSpPr>
            <a:spLocks noGrp="1"/>
          </p:cNvSpPr>
          <p:nvPr>
            <p:ph/>
          </p:nvPr>
        </p:nvSpPr>
        <p:spPr>
          <a:xfrm>
            <a:off x="1141560" y="4099680"/>
            <a:ext cx="4833720" cy="1689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solidFill>
                <a:srgbClr val="ffffff"/>
              </a:solidFill>
              <a:latin typeface="Tw Cen MT"/>
            </a:endParaRPr>
          </a:p>
        </p:txBody>
      </p:sp>
    </p:spTree>
  </p:cSld>
</p:sldLayout>
</file>

<file path=ppt/slideLayouts/slideLayout4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PlaceHolder 1"/>
          <p:cNvSpPr>
            <a:spLocks noGrp="1"/>
          </p:cNvSpPr>
          <p:nvPr>
            <p:ph type="title"/>
          </p:nvPr>
        </p:nvSpPr>
        <p:spPr>
          <a:xfrm>
            <a:off x="1141560" y="618480"/>
            <a:ext cx="9905760" cy="147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ffffff"/>
              </a:solidFill>
              <a:latin typeface="Tw Cen MT"/>
            </a:endParaRPr>
          </a:p>
        </p:txBody>
      </p:sp>
      <p:sp>
        <p:nvSpPr>
          <p:cNvPr id="365" name="PlaceHolder 2"/>
          <p:cNvSpPr>
            <a:spLocks noGrp="1"/>
          </p:cNvSpPr>
          <p:nvPr>
            <p:ph/>
          </p:nvPr>
        </p:nvSpPr>
        <p:spPr>
          <a:xfrm>
            <a:off x="1141560" y="2249640"/>
            <a:ext cx="4833720" cy="3541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solidFill>
                <a:srgbClr val="ffffff"/>
              </a:solidFill>
              <a:latin typeface="Tw Cen MT"/>
            </a:endParaRPr>
          </a:p>
        </p:txBody>
      </p:sp>
      <p:sp>
        <p:nvSpPr>
          <p:cNvPr id="366" name="PlaceHolder 3"/>
          <p:cNvSpPr>
            <a:spLocks noGrp="1"/>
          </p:cNvSpPr>
          <p:nvPr>
            <p:ph/>
          </p:nvPr>
        </p:nvSpPr>
        <p:spPr>
          <a:xfrm>
            <a:off x="6217200" y="2249640"/>
            <a:ext cx="4833720" cy="1689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solidFill>
                <a:srgbClr val="ffffff"/>
              </a:solidFill>
              <a:latin typeface="Tw Cen MT"/>
            </a:endParaRPr>
          </a:p>
        </p:txBody>
      </p:sp>
      <p:sp>
        <p:nvSpPr>
          <p:cNvPr id="367" name="PlaceHolder 4"/>
          <p:cNvSpPr>
            <a:spLocks noGrp="1"/>
          </p:cNvSpPr>
          <p:nvPr>
            <p:ph/>
          </p:nvPr>
        </p:nvSpPr>
        <p:spPr>
          <a:xfrm>
            <a:off x="6217200" y="4099680"/>
            <a:ext cx="4833720" cy="1689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solidFill>
                <a:srgbClr val="ffffff"/>
              </a:solidFill>
              <a:latin typeface="Tw Cen MT"/>
            </a:endParaRPr>
          </a:p>
        </p:txBody>
      </p:sp>
    </p:spTree>
  </p:cSld>
</p:sldLayout>
</file>

<file path=ppt/slideLayouts/slideLayout4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PlaceHolder 1"/>
          <p:cNvSpPr>
            <a:spLocks noGrp="1"/>
          </p:cNvSpPr>
          <p:nvPr>
            <p:ph type="title"/>
          </p:nvPr>
        </p:nvSpPr>
        <p:spPr>
          <a:xfrm>
            <a:off x="1141560" y="618480"/>
            <a:ext cx="9905760" cy="147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ffffff"/>
              </a:solidFill>
              <a:latin typeface="Tw Cen MT"/>
            </a:endParaRPr>
          </a:p>
        </p:txBody>
      </p:sp>
      <p:sp>
        <p:nvSpPr>
          <p:cNvPr id="369" name="PlaceHolder 2"/>
          <p:cNvSpPr>
            <a:spLocks noGrp="1"/>
          </p:cNvSpPr>
          <p:nvPr>
            <p:ph/>
          </p:nvPr>
        </p:nvSpPr>
        <p:spPr>
          <a:xfrm>
            <a:off x="1141560" y="2249640"/>
            <a:ext cx="4833720" cy="1689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solidFill>
                <a:srgbClr val="ffffff"/>
              </a:solidFill>
              <a:latin typeface="Tw Cen MT"/>
            </a:endParaRPr>
          </a:p>
        </p:txBody>
      </p:sp>
      <p:sp>
        <p:nvSpPr>
          <p:cNvPr id="370" name="PlaceHolder 3"/>
          <p:cNvSpPr>
            <a:spLocks noGrp="1"/>
          </p:cNvSpPr>
          <p:nvPr>
            <p:ph/>
          </p:nvPr>
        </p:nvSpPr>
        <p:spPr>
          <a:xfrm>
            <a:off x="6217200" y="2249640"/>
            <a:ext cx="4833720" cy="1689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solidFill>
                <a:srgbClr val="ffffff"/>
              </a:solidFill>
              <a:latin typeface="Tw Cen MT"/>
            </a:endParaRPr>
          </a:p>
        </p:txBody>
      </p:sp>
      <p:sp>
        <p:nvSpPr>
          <p:cNvPr id="371" name="PlaceHolder 4"/>
          <p:cNvSpPr>
            <a:spLocks noGrp="1"/>
          </p:cNvSpPr>
          <p:nvPr>
            <p:ph/>
          </p:nvPr>
        </p:nvSpPr>
        <p:spPr>
          <a:xfrm>
            <a:off x="1141560" y="4099680"/>
            <a:ext cx="9905760" cy="1689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solidFill>
                <a:srgbClr val="ffffff"/>
              </a:solidFill>
              <a:latin typeface="Tw Cen MT"/>
            </a:endParaRPr>
          </a:p>
        </p:txBody>
      </p:sp>
    </p:spTree>
  </p:cSld>
</p:sldLayout>
</file>

<file path=ppt/slideLayouts/slideLayout4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PlaceHolder 1"/>
          <p:cNvSpPr>
            <a:spLocks noGrp="1"/>
          </p:cNvSpPr>
          <p:nvPr>
            <p:ph type="title"/>
          </p:nvPr>
        </p:nvSpPr>
        <p:spPr>
          <a:xfrm>
            <a:off x="1141560" y="618480"/>
            <a:ext cx="9905760" cy="147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ffffff"/>
              </a:solidFill>
              <a:latin typeface="Tw Cen MT"/>
            </a:endParaRPr>
          </a:p>
        </p:txBody>
      </p:sp>
      <p:sp>
        <p:nvSpPr>
          <p:cNvPr id="373" name="PlaceHolder 2"/>
          <p:cNvSpPr>
            <a:spLocks noGrp="1"/>
          </p:cNvSpPr>
          <p:nvPr>
            <p:ph/>
          </p:nvPr>
        </p:nvSpPr>
        <p:spPr>
          <a:xfrm>
            <a:off x="1141560" y="2249640"/>
            <a:ext cx="9905760" cy="1689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solidFill>
                <a:srgbClr val="ffffff"/>
              </a:solidFill>
              <a:latin typeface="Tw Cen MT"/>
            </a:endParaRPr>
          </a:p>
        </p:txBody>
      </p:sp>
      <p:sp>
        <p:nvSpPr>
          <p:cNvPr id="374" name="PlaceHolder 3"/>
          <p:cNvSpPr>
            <a:spLocks noGrp="1"/>
          </p:cNvSpPr>
          <p:nvPr>
            <p:ph/>
          </p:nvPr>
        </p:nvSpPr>
        <p:spPr>
          <a:xfrm>
            <a:off x="1141560" y="4099680"/>
            <a:ext cx="9905760" cy="1689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solidFill>
                <a:srgbClr val="ffffff"/>
              </a:solidFill>
              <a:latin typeface="Tw Cen MT"/>
            </a:endParaRPr>
          </a:p>
        </p:txBody>
      </p:sp>
    </p:spTree>
  </p:cSld>
</p:sldLayout>
</file>

<file path=ppt/slideLayouts/slideLayout4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PlaceHolder 1"/>
          <p:cNvSpPr>
            <a:spLocks noGrp="1"/>
          </p:cNvSpPr>
          <p:nvPr>
            <p:ph type="title"/>
          </p:nvPr>
        </p:nvSpPr>
        <p:spPr>
          <a:xfrm>
            <a:off x="1141560" y="618480"/>
            <a:ext cx="9905760" cy="147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ffffff"/>
              </a:solidFill>
              <a:latin typeface="Tw Cen MT"/>
            </a:endParaRPr>
          </a:p>
        </p:txBody>
      </p:sp>
      <p:sp>
        <p:nvSpPr>
          <p:cNvPr id="376" name="PlaceHolder 2"/>
          <p:cNvSpPr>
            <a:spLocks noGrp="1"/>
          </p:cNvSpPr>
          <p:nvPr>
            <p:ph/>
          </p:nvPr>
        </p:nvSpPr>
        <p:spPr>
          <a:xfrm>
            <a:off x="1141560" y="2249640"/>
            <a:ext cx="4833720" cy="1689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solidFill>
                <a:srgbClr val="ffffff"/>
              </a:solidFill>
              <a:latin typeface="Tw Cen MT"/>
            </a:endParaRPr>
          </a:p>
        </p:txBody>
      </p:sp>
      <p:sp>
        <p:nvSpPr>
          <p:cNvPr id="377" name="PlaceHolder 3"/>
          <p:cNvSpPr>
            <a:spLocks noGrp="1"/>
          </p:cNvSpPr>
          <p:nvPr>
            <p:ph/>
          </p:nvPr>
        </p:nvSpPr>
        <p:spPr>
          <a:xfrm>
            <a:off x="6217200" y="2249640"/>
            <a:ext cx="4833720" cy="1689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solidFill>
                <a:srgbClr val="ffffff"/>
              </a:solidFill>
              <a:latin typeface="Tw Cen MT"/>
            </a:endParaRPr>
          </a:p>
        </p:txBody>
      </p:sp>
      <p:sp>
        <p:nvSpPr>
          <p:cNvPr id="378" name="PlaceHolder 4"/>
          <p:cNvSpPr>
            <a:spLocks noGrp="1"/>
          </p:cNvSpPr>
          <p:nvPr>
            <p:ph/>
          </p:nvPr>
        </p:nvSpPr>
        <p:spPr>
          <a:xfrm>
            <a:off x="1141560" y="4099680"/>
            <a:ext cx="4833720" cy="1689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solidFill>
                <a:srgbClr val="ffffff"/>
              </a:solidFill>
              <a:latin typeface="Tw Cen MT"/>
            </a:endParaRPr>
          </a:p>
        </p:txBody>
      </p:sp>
      <p:sp>
        <p:nvSpPr>
          <p:cNvPr id="379" name="PlaceHolder 5"/>
          <p:cNvSpPr>
            <a:spLocks noGrp="1"/>
          </p:cNvSpPr>
          <p:nvPr>
            <p:ph/>
          </p:nvPr>
        </p:nvSpPr>
        <p:spPr>
          <a:xfrm>
            <a:off x="6217200" y="4099680"/>
            <a:ext cx="4833720" cy="1689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solidFill>
                <a:srgbClr val="ffffff"/>
              </a:solidFill>
              <a:latin typeface="Tw Cen MT"/>
            </a:endParaRPr>
          </a:p>
        </p:txBody>
      </p:sp>
    </p:spTree>
  </p:cSld>
</p:sldLayout>
</file>

<file path=ppt/slideLayouts/slideLayout4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PlaceHolder 1"/>
          <p:cNvSpPr>
            <a:spLocks noGrp="1"/>
          </p:cNvSpPr>
          <p:nvPr>
            <p:ph type="title"/>
          </p:nvPr>
        </p:nvSpPr>
        <p:spPr>
          <a:xfrm>
            <a:off x="1141560" y="618480"/>
            <a:ext cx="9905760" cy="147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ffffff"/>
              </a:solidFill>
              <a:latin typeface="Tw Cen MT"/>
            </a:endParaRPr>
          </a:p>
        </p:txBody>
      </p:sp>
      <p:sp>
        <p:nvSpPr>
          <p:cNvPr id="381" name="PlaceHolder 2"/>
          <p:cNvSpPr>
            <a:spLocks noGrp="1"/>
          </p:cNvSpPr>
          <p:nvPr>
            <p:ph/>
          </p:nvPr>
        </p:nvSpPr>
        <p:spPr>
          <a:xfrm>
            <a:off x="1141560" y="2249640"/>
            <a:ext cx="3189240" cy="1689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solidFill>
                <a:srgbClr val="ffffff"/>
              </a:solidFill>
              <a:latin typeface="Tw Cen MT"/>
            </a:endParaRPr>
          </a:p>
        </p:txBody>
      </p:sp>
      <p:sp>
        <p:nvSpPr>
          <p:cNvPr id="382" name="PlaceHolder 3"/>
          <p:cNvSpPr>
            <a:spLocks noGrp="1"/>
          </p:cNvSpPr>
          <p:nvPr>
            <p:ph/>
          </p:nvPr>
        </p:nvSpPr>
        <p:spPr>
          <a:xfrm>
            <a:off x="4490640" y="2249640"/>
            <a:ext cx="3189240" cy="1689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solidFill>
                <a:srgbClr val="ffffff"/>
              </a:solidFill>
              <a:latin typeface="Tw Cen MT"/>
            </a:endParaRPr>
          </a:p>
        </p:txBody>
      </p:sp>
      <p:sp>
        <p:nvSpPr>
          <p:cNvPr id="383" name="PlaceHolder 4"/>
          <p:cNvSpPr>
            <a:spLocks noGrp="1"/>
          </p:cNvSpPr>
          <p:nvPr>
            <p:ph/>
          </p:nvPr>
        </p:nvSpPr>
        <p:spPr>
          <a:xfrm>
            <a:off x="7839720" y="2249640"/>
            <a:ext cx="3189240" cy="1689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solidFill>
                <a:srgbClr val="ffffff"/>
              </a:solidFill>
              <a:latin typeface="Tw Cen MT"/>
            </a:endParaRPr>
          </a:p>
        </p:txBody>
      </p:sp>
      <p:sp>
        <p:nvSpPr>
          <p:cNvPr id="384" name="PlaceHolder 5"/>
          <p:cNvSpPr>
            <a:spLocks noGrp="1"/>
          </p:cNvSpPr>
          <p:nvPr>
            <p:ph/>
          </p:nvPr>
        </p:nvSpPr>
        <p:spPr>
          <a:xfrm>
            <a:off x="1141560" y="4099680"/>
            <a:ext cx="3189240" cy="1689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solidFill>
                <a:srgbClr val="ffffff"/>
              </a:solidFill>
              <a:latin typeface="Tw Cen MT"/>
            </a:endParaRPr>
          </a:p>
        </p:txBody>
      </p:sp>
      <p:sp>
        <p:nvSpPr>
          <p:cNvPr id="385" name="PlaceHolder 6"/>
          <p:cNvSpPr>
            <a:spLocks noGrp="1"/>
          </p:cNvSpPr>
          <p:nvPr>
            <p:ph/>
          </p:nvPr>
        </p:nvSpPr>
        <p:spPr>
          <a:xfrm>
            <a:off x="4490640" y="4099680"/>
            <a:ext cx="3189240" cy="1689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solidFill>
                <a:srgbClr val="ffffff"/>
              </a:solidFill>
              <a:latin typeface="Tw Cen MT"/>
            </a:endParaRPr>
          </a:p>
        </p:txBody>
      </p:sp>
      <p:sp>
        <p:nvSpPr>
          <p:cNvPr id="386" name="PlaceHolder 7"/>
          <p:cNvSpPr>
            <a:spLocks noGrp="1"/>
          </p:cNvSpPr>
          <p:nvPr>
            <p:ph/>
          </p:nvPr>
        </p:nvSpPr>
        <p:spPr>
          <a:xfrm>
            <a:off x="7839720" y="4099680"/>
            <a:ext cx="3189240" cy="1689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solidFill>
                <a:srgbClr val="ffffff"/>
              </a:solidFill>
              <a:latin typeface="Tw Cen MT"/>
            </a:endParaRPr>
          </a:p>
        </p:txBody>
      </p:sp>
    </p:spTree>
  </p:cSld>
</p:sldLayout>
</file>

<file path=ppt/slideLayouts/slideLayout4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PlaceHolder 1"/>
          <p:cNvSpPr>
            <a:spLocks noGrp="1"/>
          </p:cNvSpPr>
          <p:nvPr>
            <p:ph type="title"/>
          </p:nvPr>
        </p:nvSpPr>
        <p:spPr>
          <a:xfrm>
            <a:off x="1141560" y="618480"/>
            <a:ext cx="9905760" cy="147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ffffff"/>
              </a:solidFill>
              <a:latin typeface="Tw Cen MT"/>
            </a:endParaRPr>
          </a:p>
        </p:txBody>
      </p:sp>
    </p:spTree>
  </p:cSld>
</p:sldLayout>
</file>

<file path=ppt/slideLayouts/slideLayout5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PlaceHolder 1"/>
          <p:cNvSpPr>
            <a:spLocks noGrp="1"/>
          </p:cNvSpPr>
          <p:nvPr>
            <p:ph type="title"/>
          </p:nvPr>
        </p:nvSpPr>
        <p:spPr>
          <a:xfrm>
            <a:off x="1141560" y="618480"/>
            <a:ext cx="9905760" cy="147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ffffff"/>
              </a:solidFill>
              <a:latin typeface="Tw Cen MT"/>
            </a:endParaRPr>
          </a:p>
        </p:txBody>
      </p:sp>
      <p:sp>
        <p:nvSpPr>
          <p:cNvPr id="435" name="PlaceHolder 2"/>
          <p:cNvSpPr>
            <a:spLocks noGrp="1"/>
          </p:cNvSpPr>
          <p:nvPr>
            <p:ph type="subTitle"/>
          </p:nvPr>
        </p:nvSpPr>
        <p:spPr>
          <a:xfrm>
            <a:off x="1141560" y="2249640"/>
            <a:ext cx="9905760" cy="3541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5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PlaceHolder 1"/>
          <p:cNvSpPr>
            <a:spLocks noGrp="1"/>
          </p:cNvSpPr>
          <p:nvPr>
            <p:ph type="title"/>
          </p:nvPr>
        </p:nvSpPr>
        <p:spPr>
          <a:xfrm>
            <a:off x="1141560" y="618480"/>
            <a:ext cx="9905760" cy="147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ffffff"/>
              </a:solidFill>
              <a:latin typeface="Tw Cen MT"/>
            </a:endParaRPr>
          </a:p>
        </p:txBody>
      </p:sp>
      <p:sp>
        <p:nvSpPr>
          <p:cNvPr id="437" name="PlaceHolder 2"/>
          <p:cNvSpPr>
            <a:spLocks noGrp="1"/>
          </p:cNvSpPr>
          <p:nvPr>
            <p:ph/>
          </p:nvPr>
        </p:nvSpPr>
        <p:spPr>
          <a:xfrm>
            <a:off x="1141560" y="2249640"/>
            <a:ext cx="9905760" cy="3541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solidFill>
                <a:srgbClr val="ffffff"/>
              </a:solidFill>
              <a:latin typeface="Tw Cen MT"/>
            </a:endParaRPr>
          </a:p>
        </p:txBody>
      </p:sp>
    </p:spTree>
  </p:cSld>
</p:sldLayout>
</file>

<file path=ppt/slideLayouts/slideLayout5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PlaceHolder 1"/>
          <p:cNvSpPr>
            <a:spLocks noGrp="1"/>
          </p:cNvSpPr>
          <p:nvPr>
            <p:ph type="title"/>
          </p:nvPr>
        </p:nvSpPr>
        <p:spPr>
          <a:xfrm>
            <a:off x="1141560" y="618480"/>
            <a:ext cx="9905760" cy="147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ffffff"/>
              </a:solidFill>
              <a:latin typeface="Tw Cen MT"/>
            </a:endParaRPr>
          </a:p>
        </p:txBody>
      </p:sp>
      <p:sp>
        <p:nvSpPr>
          <p:cNvPr id="439" name="PlaceHolder 2"/>
          <p:cNvSpPr>
            <a:spLocks noGrp="1"/>
          </p:cNvSpPr>
          <p:nvPr>
            <p:ph/>
          </p:nvPr>
        </p:nvSpPr>
        <p:spPr>
          <a:xfrm>
            <a:off x="1141560" y="2249640"/>
            <a:ext cx="4833720" cy="3541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solidFill>
                <a:srgbClr val="ffffff"/>
              </a:solidFill>
              <a:latin typeface="Tw Cen MT"/>
            </a:endParaRPr>
          </a:p>
        </p:txBody>
      </p:sp>
      <p:sp>
        <p:nvSpPr>
          <p:cNvPr id="440" name="PlaceHolder 3"/>
          <p:cNvSpPr>
            <a:spLocks noGrp="1"/>
          </p:cNvSpPr>
          <p:nvPr>
            <p:ph/>
          </p:nvPr>
        </p:nvSpPr>
        <p:spPr>
          <a:xfrm>
            <a:off x="6217200" y="2249640"/>
            <a:ext cx="4833720" cy="3541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solidFill>
                <a:srgbClr val="ffffff"/>
              </a:solidFill>
              <a:latin typeface="Tw Cen MT"/>
            </a:endParaRPr>
          </a:p>
        </p:txBody>
      </p:sp>
    </p:spTree>
  </p:cSld>
</p:sldLayout>
</file>

<file path=ppt/slideLayouts/slideLayout5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PlaceHolder 1"/>
          <p:cNvSpPr>
            <a:spLocks noGrp="1"/>
          </p:cNvSpPr>
          <p:nvPr>
            <p:ph type="title"/>
          </p:nvPr>
        </p:nvSpPr>
        <p:spPr>
          <a:xfrm>
            <a:off x="1141560" y="618480"/>
            <a:ext cx="9905760" cy="147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ffffff"/>
              </a:solidFill>
              <a:latin typeface="Tw Cen MT"/>
            </a:endParaRPr>
          </a:p>
        </p:txBody>
      </p:sp>
    </p:spTree>
  </p:cSld>
</p:sldLayout>
</file>

<file path=ppt/slideLayouts/slideLayout5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PlaceHolder 1"/>
          <p:cNvSpPr>
            <a:spLocks noGrp="1"/>
          </p:cNvSpPr>
          <p:nvPr>
            <p:ph type="subTitle"/>
          </p:nvPr>
        </p:nvSpPr>
        <p:spPr>
          <a:xfrm>
            <a:off x="1141560" y="618480"/>
            <a:ext cx="9905760" cy="6853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5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PlaceHolder 1"/>
          <p:cNvSpPr>
            <a:spLocks noGrp="1"/>
          </p:cNvSpPr>
          <p:nvPr>
            <p:ph type="title"/>
          </p:nvPr>
        </p:nvSpPr>
        <p:spPr>
          <a:xfrm>
            <a:off x="1141560" y="618480"/>
            <a:ext cx="9905760" cy="147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ffffff"/>
              </a:solidFill>
              <a:latin typeface="Tw Cen MT"/>
            </a:endParaRPr>
          </a:p>
        </p:txBody>
      </p:sp>
      <p:sp>
        <p:nvSpPr>
          <p:cNvPr id="444" name="PlaceHolder 2"/>
          <p:cNvSpPr>
            <a:spLocks noGrp="1"/>
          </p:cNvSpPr>
          <p:nvPr>
            <p:ph/>
          </p:nvPr>
        </p:nvSpPr>
        <p:spPr>
          <a:xfrm>
            <a:off x="1141560" y="2249640"/>
            <a:ext cx="4833720" cy="1689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solidFill>
                <a:srgbClr val="ffffff"/>
              </a:solidFill>
              <a:latin typeface="Tw Cen MT"/>
            </a:endParaRPr>
          </a:p>
        </p:txBody>
      </p:sp>
      <p:sp>
        <p:nvSpPr>
          <p:cNvPr id="445" name="PlaceHolder 3"/>
          <p:cNvSpPr>
            <a:spLocks noGrp="1"/>
          </p:cNvSpPr>
          <p:nvPr>
            <p:ph/>
          </p:nvPr>
        </p:nvSpPr>
        <p:spPr>
          <a:xfrm>
            <a:off x="6217200" y="2249640"/>
            <a:ext cx="4833720" cy="3541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solidFill>
                <a:srgbClr val="ffffff"/>
              </a:solidFill>
              <a:latin typeface="Tw Cen MT"/>
            </a:endParaRPr>
          </a:p>
        </p:txBody>
      </p:sp>
      <p:sp>
        <p:nvSpPr>
          <p:cNvPr id="446" name="PlaceHolder 4"/>
          <p:cNvSpPr>
            <a:spLocks noGrp="1"/>
          </p:cNvSpPr>
          <p:nvPr>
            <p:ph/>
          </p:nvPr>
        </p:nvSpPr>
        <p:spPr>
          <a:xfrm>
            <a:off x="1141560" y="4099680"/>
            <a:ext cx="4833720" cy="1689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solidFill>
                <a:srgbClr val="ffffff"/>
              </a:solidFill>
              <a:latin typeface="Tw Cen MT"/>
            </a:endParaRPr>
          </a:p>
        </p:txBody>
      </p:sp>
    </p:spTree>
  </p:cSld>
</p:sldLayout>
</file>

<file path=ppt/slideLayouts/slideLayout5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PlaceHolder 1"/>
          <p:cNvSpPr>
            <a:spLocks noGrp="1"/>
          </p:cNvSpPr>
          <p:nvPr>
            <p:ph type="title"/>
          </p:nvPr>
        </p:nvSpPr>
        <p:spPr>
          <a:xfrm>
            <a:off x="1141560" y="618480"/>
            <a:ext cx="9905760" cy="147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ffffff"/>
              </a:solidFill>
              <a:latin typeface="Tw Cen MT"/>
            </a:endParaRPr>
          </a:p>
        </p:txBody>
      </p:sp>
      <p:sp>
        <p:nvSpPr>
          <p:cNvPr id="448" name="PlaceHolder 2"/>
          <p:cNvSpPr>
            <a:spLocks noGrp="1"/>
          </p:cNvSpPr>
          <p:nvPr>
            <p:ph/>
          </p:nvPr>
        </p:nvSpPr>
        <p:spPr>
          <a:xfrm>
            <a:off x="1141560" y="2249640"/>
            <a:ext cx="4833720" cy="3541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solidFill>
                <a:srgbClr val="ffffff"/>
              </a:solidFill>
              <a:latin typeface="Tw Cen MT"/>
            </a:endParaRPr>
          </a:p>
        </p:txBody>
      </p:sp>
      <p:sp>
        <p:nvSpPr>
          <p:cNvPr id="449" name="PlaceHolder 3"/>
          <p:cNvSpPr>
            <a:spLocks noGrp="1"/>
          </p:cNvSpPr>
          <p:nvPr>
            <p:ph/>
          </p:nvPr>
        </p:nvSpPr>
        <p:spPr>
          <a:xfrm>
            <a:off x="6217200" y="2249640"/>
            <a:ext cx="4833720" cy="1689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solidFill>
                <a:srgbClr val="ffffff"/>
              </a:solidFill>
              <a:latin typeface="Tw Cen MT"/>
            </a:endParaRPr>
          </a:p>
        </p:txBody>
      </p:sp>
      <p:sp>
        <p:nvSpPr>
          <p:cNvPr id="450" name="PlaceHolder 4"/>
          <p:cNvSpPr>
            <a:spLocks noGrp="1"/>
          </p:cNvSpPr>
          <p:nvPr>
            <p:ph/>
          </p:nvPr>
        </p:nvSpPr>
        <p:spPr>
          <a:xfrm>
            <a:off x="6217200" y="4099680"/>
            <a:ext cx="4833720" cy="1689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solidFill>
                <a:srgbClr val="ffffff"/>
              </a:solidFill>
              <a:latin typeface="Tw Cen MT"/>
            </a:endParaRPr>
          </a:p>
        </p:txBody>
      </p:sp>
    </p:spTree>
  </p:cSld>
</p:sldLayout>
</file>

<file path=ppt/slideLayouts/slideLayout5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PlaceHolder 1"/>
          <p:cNvSpPr>
            <a:spLocks noGrp="1"/>
          </p:cNvSpPr>
          <p:nvPr>
            <p:ph type="title"/>
          </p:nvPr>
        </p:nvSpPr>
        <p:spPr>
          <a:xfrm>
            <a:off x="1141560" y="618480"/>
            <a:ext cx="9905760" cy="147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ffffff"/>
              </a:solidFill>
              <a:latin typeface="Tw Cen MT"/>
            </a:endParaRPr>
          </a:p>
        </p:txBody>
      </p:sp>
      <p:sp>
        <p:nvSpPr>
          <p:cNvPr id="452" name="PlaceHolder 2"/>
          <p:cNvSpPr>
            <a:spLocks noGrp="1"/>
          </p:cNvSpPr>
          <p:nvPr>
            <p:ph/>
          </p:nvPr>
        </p:nvSpPr>
        <p:spPr>
          <a:xfrm>
            <a:off x="1141560" y="2249640"/>
            <a:ext cx="4833720" cy="1689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solidFill>
                <a:srgbClr val="ffffff"/>
              </a:solidFill>
              <a:latin typeface="Tw Cen MT"/>
            </a:endParaRPr>
          </a:p>
        </p:txBody>
      </p:sp>
      <p:sp>
        <p:nvSpPr>
          <p:cNvPr id="453" name="PlaceHolder 3"/>
          <p:cNvSpPr>
            <a:spLocks noGrp="1"/>
          </p:cNvSpPr>
          <p:nvPr>
            <p:ph/>
          </p:nvPr>
        </p:nvSpPr>
        <p:spPr>
          <a:xfrm>
            <a:off x="6217200" y="2249640"/>
            <a:ext cx="4833720" cy="1689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solidFill>
                <a:srgbClr val="ffffff"/>
              </a:solidFill>
              <a:latin typeface="Tw Cen MT"/>
            </a:endParaRPr>
          </a:p>
        </p:txBody>
      </p:sp>
      <p:sp>
        <p:nvSpPr>
          <p:cNvPr id="454" name="PlaceHolder 4"/>
          <p:cNvSpPr>
            <a:spLocks noGrp="1"/>
          </p:cNvSpPr>
          <p:nvPr>
            <p:ph/>
          </p:nvPr>
        </p:nvSpPr>
        <p:spPr>
          <a:xfrm>
            <a:off x="1141560" y="4099680"/>
            <a:ext cx="9905760" cy="1689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solidFill>
                <a:srgbClr val="ffffff"/>
              </a:solidFill>
              <a:latin typeface="Tw Cen MT"/>
            </a:endParaRPr>
          </a:p>
        </p:txBody>
      </p:sp>
    </p:spTree>
  </p:cSld>
</p:sldLayout>
</file>

<file path=ppt/slideLayouts/slideLayout5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PlaceHolder 1"/>
          <p:cNvSpPr>
            <a:spLocks noGrp="1"/>
          </p:cNvSpPr>
          <p:nvPr>
            <p:ph type="title"/>
          </p:nvPr>
        </p:nvSpPr>
        <p:spPr>
          <a:xfrm>
            <a:off x="1141560" y="618480"/>
            <a:ext cx="9905760" cy="147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ffffff"/>
              </a:solidFill>
              <a:latin typeface="Tw Cen MT"/>
            </a:endParaRPr>
          </a:p>
        </p:txBody>
      </p:sp>
      <p:sp>
        <p:nvSpPr>
          <p:cNvPr id="456" name="PlaceHolder 2"/>
          <p:cNvSpPr>
            <a:spLocks noGrp="1"/>
          </p:cNvSpPr>
          <p:nvPr>
            <p:ph/>
          </p:nvPr>
        </p:nvSpPr>
        <p:spPr>
          <a:xfrm>
            <a:off x="1141560" y="2249640"/>
            <a:ext cx="9905760" cy="1689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solidFill>
                <a:srgbClr val="ffffff"/>
              </a:solidFill>
              <a:latin typeface="Tw Cen MT"/>
            </a:endParaRPr>
          </a:p>
        </p:txBody>
      </p:sp>
      <p:sp>
        <p:nvSpPr>
          <p:cNvPr id="457" name="PlaceHolder 3"/>
          <p:cNvSpPr>
            <a:spLocks noGrp="1"/>
          </p:cNvSpPr>
          <p:nvPr>
            <p:ph/>
          </p:nvPr>
        </p:nvSpPr>
        <p:spPr>
          <a:xfrm>
            <a:off x="1141560" y="4099680"/>
            <a:ext cx="9905760" cy="1689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solidFill>
                <a:srgbClr val="ffffff"/>
              </a:solidFill>
              <a:latin typeface="Tw Cen MT"/>
            </a:endParaRPr>
          </a:p>
        </p:txBody>
      </p:sp>
    </p:spTree>
  </p:cSld>
</p:sldLayout>
</file>

<file path=ppt/slideLayouts/slideLayout5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PlaceHolder 1"/>
          <p:cNvSpPr>
            <a:spLocks noGrp="1"/>
          </p:cNvSpPr>
          <p:nvPr>
            <p:ph type="title"/>
          </p:nvPr>
        </p:nvSpPr>
        <p:spPr>
          <a:xfrm>
            <a:off x="1141560" y="618480"/>
            <a:ext cx="9905760" cy="147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ffffff"/>
              </a:solidFill>
              <a:latin typeface="Tw Cen MT"/>
            </a:endParaRPr>
          </a:p>
        </p:txBody>
      </p:sp>
      <p:sp>
        <p:nvSpPr>
          <p:cNvPr id="459" name="PlaceHolder 2"/>
          <p:cNvSpPr>
            <a:spLocks noGrp="1"/>
          </p:cNvSpPr>
          <p:nvPr>
            <p:ph/>
          </p:nvPr>
        </p:nvSpPr>
        <p:spPr>
          <a:xfrm>
            <a:off x="1141560" y="2249640"/>
            <a:ext cx="4833720" cy="1689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solidFill>
                <a:srgbClr val="ffffff"/>
              </a:solidFill>
              <a:latin typeface="Tw Cen MT"/>
            </a:endParaRPr>
          </a:p>
        </p:txBody>
      </p:sp>
      <p:sp>
        <p:nvSpPr>
          <p:cNvPr id="460" name="PlaceHolder 3"/>
          <p:cNvSpPr>
            <a:spLocks noGrp="1"/>
          </p:cNvSpPr>
          <p:nvPr>
            <p:ph/>
          </p:nvPr>
        </p:nvSpPr>
        <p:spPr>
          <a:xfrm>
            <a:off x="6217200" y="2249640"/>
            <a:ext cx="4833720" cy="1689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solidFill>
                <a:srgbClr val="ffffff"/>
              </a:solidFill>
              <a:latin typeface="Tw Cen MT"/>
            </a:endParaRPr>
          </a:p>
        </p:txBody>
      </p:sp>
      <p:sp>
        <p:nvSpPr>
          <p:cNvPr id="461" name="PlaceHolder 4"/>
          <p:cNvSpPr>
            <a:spLocks noGrp="1"/>
          </p:cNvSpPr>
          <p:nvPr>
            <p:ph/>
          </p:nvPr>
        </p:nvSpPr>
        <p:spPr>
          <a:xfrm>
            <a:off x="1141560" y="4099680"/>
            <a:ext cx="4833720" cy="1689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solidFill>
                <a:srgbClr val="ffffff"/>
              </a:solidFill>
              <a:latin typeface="Tw Cen MT"/>
            </a:endParaRPr>
          </a:p>
        </p:txBody>
      </p:sp>
      <p:sp>
        <p:nvSpPr>
          <p:cNvPr id="462" name="PlaceHolder 5"/>
          <p:cNvSpPr>
            <a:spLocks noGrp="1"/>
          </p:cNvSpPr>
          <p:nvPr>
            <p:ph/>
          </p:nvPr>
        </p:nvSpPr>
        <p:spPr>
          <a:xfrm>
            <a:off x="6217200" y="4099680"/>
            <a:ext cx="4833720" cy="1689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solidFill>
                <a:srgbClr val="ffffff"/>
              </a:solidFill>
              <a:latin typeface="Tw Cen MT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PlaceHolder 1"/>
          <p:cNvSpPr>
            <a:spLocks noGrp="1"/>
          </p:cNvSpPr>
          <p:nvPr>
            <p:ph type="subTitle"/>
          </p:nvPr>
        </p:nvSpPr>
        <p:spPr>
          <a:xfrm>
            <a:off x="1141560" y="618480"/>
            <a:ext cx="9905760" cy="6853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6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PlaceHolder 1"/>
          <p:cNvSpPr>
            <a:spLocks noGrp="1"/>
          </p:cNvSpPr>
          <p:nvPr>
            <p:ph type="title"/>
          </p:nvPr>
        </p:nvSpPr>
        <p:spPr>
          <a:xfrm>
            <a:off x="1141560" y="618480"/>
            <a:ext cx="9905760" cy="147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ffffff"/>
              </a:solidFill>
              <a:latin typeface="Tw Cen MT"/>
            </a:endParaRPr>
          </a:p>
        </p:txBody>
      </p:sp>
      <p:sp>
        <p:nvSpPr>
          <p:cNvPr id="464" name="PlaceHolder 2"/>
          <p:cNvSpPr>
            <a:spLocks noGrp="1"/>
          </p:cNvSpPr>
          <p:nvPr>
            <p:ph/>
          </p:nvPr>
        </p:nvSpPr>
        <p:spPr>
          <a:xfrm>
            <a:off x="1141560" y="2249640"/>
            <a:ext cx="3189240" cy="1689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solidFill>
                <a:srgbClr val="ffffff"/>
              </a:solidFill>
              <a:latin typeface="Tw Cen MT"/>
            </a:endParaRPr>
          </a:p>
        </p:txBody>
      </p:sp>
      <p:sp>
        <p:nvSpPr>
          <p:cNvPr id="465" name="PlaceHolder 3"/>
          <p:cNvSpPr>
            <a:spLocks noGrp="1"/>
          </p:cNvSpPr>
          <p:nvPr>
            <p:ph/>
          </p:nvPr>
        </p:nvSpPr>
        <p:spPr>
          <a:xfrm>
            <a:off x="4490640" y="2249640"/>
            <a:ext cx="3189240" cy="1689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solidFill>
                <a:srgbClr val="ffffff"/>
              </a:solidFill>
              <a:latin typeface="Tw Cen MT"/>
            </a:endParaRPr>
          </a:p>
        </p:txBody>
      </p:sp>
      <p:sp>
        <p:nvSpPr>
          <p:cNvPr id="466" name="PlaceHolder 4"/>
          <p:cNvSpPr>
            <a:spLocks noGrp="1"/>
          </p:cNvSpPr>
          <p:nvPr>
            <p:ph/>
          </p:nvPr>
        </p:nvSpPr>
        <p:spPr>
          <a:xfrm>
            <a:off x="7839720" y="2249640"/>
            <a:ext cx="3189240" cy="1689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solidFill>
                <a:srgbClr val="ffffff"/>
              </a:solidFill>
              <a:latin typeface="Tw Cen MT"/>
            </a:endParaRPr>
          </a:p>
        </p:txBody>
      </p:sp>
      <p:sp>
        <p:nvSpPr>
          <p:cNvPr id="467" name="PlaceHolder 5"/>
          <p:cNvSpPr>
            <a:spLocks noGrp="1"/>
          </p:cNvSpPr>
          <p:nvPr>
            <p:ph/>
          </p:nvPr>
        </p:nvSpPr>
        <p:spPr>
          <a:xfrm>
            <a:off x="1141560" y="4099680"/>
            <a:ext cx="3189240" cy="1689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solidFill>
                <a:srgbClr val="ffffff"/>
              </a:solidFill>
              <a:latin typeface="Tw Cen MT"/>
            </a:endParaRPr>
          </a:p>
        </p:txBody>
      </p:sp>
      <p:sp>
        <p:nvSpPr>
          <p:cNvPr id="468" name="PlaceHolder 6"/>
          <p:cNvSpPr>
            <a:spLocks noGrp="1"/>
          </p:cNvSpPr>
          <p:nvPr>
            <p:ph/>
          </p:nvPr>
        </p:nvSpPr>
        <p:spPr>
          <a:xfrm>
            <a:off x="4490640" y="4099680"/>
            <a:ext cx="3189240" cy="1689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solidFill>
                <a:srgbClr val="ffffff"/>
              </a:solidFill>
              <a:latin typeface="Tw Cen MT"/>
            </a:endParaRPr>
          </a:p>
        </p:txBody>
      </p:sp>
      <p:sp>
        <p:nvSpPr>
          <p:cNvPr id="469" name="PlaceHolder 7"/>
          <p:cNvSpPr>
            <a:spLocks noGrp="1"/>
          </p:cNvSpPr>
          <p:nvPr>
            <p:ph/>
          </p:nvPr>
        </p:nvSpPr>
        <p:spPr>
          <a:xfrm>
            <a:off x="7839720" y="4099680"/>
            <a:ext cx="3189240" cy="1689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solidFill>
                <a:srgbClr val="ffffff"/>
              </a:solidFill>
              <a:latin typeface="Tw Cen MT"/>
            </a:endParaRPr>
          </a:p>
        </p:txBody>
      </p:sp>
    </p:spTree>
  </p:cSld>
</p:sldLayout>
</file>

<file path=ppt/slideLayouts/slideLayout6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6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PlaceHolder 1"/>
          <p:cNvSpPr>
            <a:spLocks noGrp="1"/>
          </p:cNvSpPr>
          <p:nvPr>
            <p:ph type="title"/>
          </p:nvPr>
        </p:nvSpPr>
        <p:spPr>
          <a:xfrm>
            <a:off x="1141560" y="618480"/>
            <a:ext cx="9905760" cy="147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ffffff"/>
              </a:solidFill>
              <a:latin typeface="Tw Cen MT"/>
            </a:endParaRPr>
          </a:p>
        </p:txBody>
      </p:sp>
      <p:sp>
        <p:nvSpPr>
          <p:cNvPr id="518" name="PlaceHolder 2"/>
          <p:cNvSpPr>
            <a:spLocks noGrp="1"/>
          </p:cNvSpPr>
          <p:nvPr>
            <p:ph type="subTitle"/>
          </p:nvPr>
        </p:nvSpPr>
        <p:spPr>
          <a:xfrm>
            <a:off x="1141560" y="2249640"/>
            <a:ext cx="9905760" cy="3541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6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PlaceHolder 1"/>
          <p:cNvSpPr>
            <a:spLocks noGrp="1"/>
          </p:cNvSpPr>
          <p:nvPr>
            <p:ph type="title"/>
          </p:nvPr>
        </p:nvSpPr>
        <p:spPr>
          <a:xfrm>
            <a:off x="1141560" y="618480"/>
            <a:ext cx="9905760" cy="147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ffffff"/>
              </a:solidFill>
              <a:latin typeface="Tw Cen MT"/>
            </a:endParaRPr>
          </a:p>
        </p:txBody>
      </p:sp>
      <p:sp>
        <p:nvSpPr>
          <p:cNvPr id="520" name="PlaceHolder 2"/>
          <p:cNvSpPr>
            <a:spLocks noGrp="1"/>
          </p:cNvSpPr>
          <p:nvPr>
            <p:ph/>
          </p:nvPr>
        </p:nvSpPr>
        <p:spPr>
          <a:xfrm>
            <a:off x="1141560" y="2249640"/>
            <a:ext cx="9905760" cy="3541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solidFill>
                <a:srgbClr val="ffffff"/>
              </a:solidFill>
              <a:latin typeface="Tw Cen MT"/>
            </a:endParaRPr>
          </a:p>
        </p:txBody>
      </p:sp>
    </p:spTree>
  </p:cSld>
</p:sldLayout>
</file>

<file path=ppt/slideLayouts/slideLayout6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PlaceHolder 1"/>
          <p:cNvSpPr>
            <a:spLocks noGrp="1"/>
          </p:cNvSpPr>
          <p:nvPr>
            <p:ph type="title"/>
          </p:nvPr>
        </p:nvSpPr>
        <p:spPr>
          <a:xfrm>
            <a:off x="1141560" y="618480"/>
            <a:ext cx="9905760" cy="147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ffffff"/>
              </a:solidFill>
              <a:latin typeface="Tw Cen MT"/>
            </a:endParaRPr>
          </a:p>
        </p:txBody>
      </p:sp>
      <p:sp>
        <p:nvSpPr>
          <p:cNvPr id="522" name="PlaceHolder 2"/>
          <p:cNvSpPr>
            <a:spLocks noGrp="1"/>
          </p:cNvSpPr>
          <p:nvPr>
            <p:ph/>
          </p:nvPr>
        </p:nvSpPr>
        <p:spPr>
          <a:xfrm>
            <a:off x="1141560" y="2249640"/>
            <a:ext cx="4833720" cy="3541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solidFill>
                <a:srgbClr val="ffffff"/>
              </a:solidFill>
              <a:latin typeface="Tw Cen MT"/>
            </a:endParaRPr>
          </a:p>
        </p:txBody>
      </p:sp>
      <p:sp>
        <p:nvSpPr>
          <p:cNvPr id="523" name="PlaceHolder 3"/>
          <p:cNvSpPr>
            <a:spLocks noGrp="1"/>
          </p:cNvSpPr>
          <p:nvPr>
            <p:ph/>
          </p:nvPr>
        </p:nvSpPr>
        <p:spPr>
          <a:xfrm>
            <a:off x="6217200" y="2249640"/>
            <a:ext cx="4833720" cy="3541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solidFill>
                <a:srgbClr val="ffffff"/>
              </a:solidFill>
              <a:latin typeface="Tw Cen MT"/>
            </a:endParaRPr>
          </a:p>
        </p:txBody>
      </p:sp>
    </p:spTree>
  </p:cSld>
</p:sldLayout>
</file>

<file path=ppt/slideLayouts/slideLayout6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PlaceHolder 1"/>
          <p:cNvSpPr>
            <a:spLocks noGrp="1"/>
          </p:cNvSpPr>
          <p:nvPr>
            <p:ph type="title"/>
          </p:nvPr>
        </p:nvSpPr>
        <p:spPr>
          <a:xfrm>
            <a:off x="1141560" y="618480"/>
            <a:ext cx="9905760" cy="147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ffffff"/>
              </a:solidFill>
              <a:latin typeface="Tw Cen MT"/>
            </a:endParaRPr>
          </a:p>
        </p:txBody>
      </p:sp>
    </p:spTree>
  </p:cSld>
</p:sldLayout>
</file>

<file path=ppt/slideLayouts/slideLayout6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PlaceHolder 1"/>
          <p:cNvSpPr>
            <a:spLocks noGrp="1"/>
          </p:cNvSpPr>
          <p:nvPr>
            <p:ph type="subTitle"/>
          </p:nvPr>
        </p:nvSpPr>
        <p:spPr>
          <a:xfrm>
            <a:off x="1141560" y="618480"/>
            <a:ext cx="9905760" cy="6853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6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PlaceHolder 1"/>
          <p:cNvSpPr>
            <a:spLocks noGrp="1"/>
          </p:cNvSpPr>
          <p:nvPr>
            <p:ph type="title"/>
          </p:nvPr>
        </p:nvSpPr>
        <p:spPr>
          <a:xfrm>
            <a:off x="1141560" y="618480"/>
            <a:ext cx="9905760" cy="147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ffffff"/>
              </a:solidFill>
              <a:latin typeface="Tw Cen MT"/>
            </a:endParaRPr>
          </a:p>
        </p:txBody>
      </p:sp>
      <p:sp>
        <p:nvSpPr>
          <p:cNvPr id="527" name="PlaceHolder 2"/>
          <p:cNvSpPr>
            <a:spLocks noGrp="1"/>
          </p:cNvSpPr>
          <p:nvPr>
            <p:ph/>
          </p:nvPr>
        </p:nvSpPr>
        <p:spPr>
          <a:xfrm>
            <a:off x="1141560" y="2249640"/>
            <a:ext cx="4833720" cy="1689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solidFill>
                <a:srgbClr val="ffffff"/>
              </a:solidFill>
              <a:latin typeface="Tw Cen MT"/>
            </a:endParaRPr>
          </a:p>
        </p:txBody>
      </p:sp>
      <p:sp>
        <p:nvSpPr>
          <p:cNvPr id="528" name="PlaceHolder 3"/>
          <p:cNvSpPr>
            <a:spLocks noGrp="1"/>
          </p:cNvSpPr>
          <p:nvPr>
            <p:ph/>
          </p:nvPr>
        </p:nvSpPr>
        <p:spPr>
          <a:xfrm>
            <a:off x="6217200" y="2249640"/>
            <a:ext cx="4833720" cy="3541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solidFill>
                <a:srgbClr val="ffffff"/>
              </a:solidFill>
              <a:latin typeface="Tw Cen MT"/>
            </a:endParaRPr>
          </a:p>
        </p:txBody>
      </p:sp>
      <p:sp>
        <p:nvSpPr>
          <p:cNvPr id="529" name="PlaceHolder 4"/>
          <p:cNvSpPr>
            <a:spLocks noGrp="1"/>
          </p:cNvSpPr>
          <p:nvPr>
            <p:ph/>
          </p:nvPr>
        </p:nvSpPr>
        <p:spPr>
          <a:xfrm>
            <a:off x="1141560" y="4099680"/>
            <a:ext cx="4833720" cy="1689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solidFill>
                <a:srgbClr val="ffffff"/>
              </a:solidFill>
              <a:latin typeface="Tw Cen MT"/>
            </a:endParaRPr>
          </a:p>
        </p:txBody>
      </p:sp>
    </p:spTree>
  </p:cSld>
</p:sldLayout>
</file>

<file path=ppt/slideLayouts/slideLayout6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PlaceHolder 1"/>
          <p:cNvSpPr>
            <a:spLocks noGrp="1"/>
          </p:cNvSpPr>
          <p:nvPr>
            <p:ph type="title"/>
          </p:nvPr>
        </p:nvSpPr>
        <p:spPr>
          <a:xfrm>
            <a:off x="1141560" y="618480"/>
            <a:ext cx="9905760" cy="147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ffffff"/>
              </a:solidFill>
              <a:latin typeface="Tw Cen MT"/>
            </a:endParaRPr>
          </a:p>
        </p:txBody>
      </p:sp>
      <p:sp>
        <p:nvSpPr>
          <p:cNvPr id="531" name="PlaceHolder 2"/>
          <p:cNvSpPr>
            <a:spLocks noGrp="1"/>
          </p:cNvSpPr>
          <p:nvPr>
            <p:ph/>
          </p:nvPr>
        </p:nvSpPr>
        <p:spPr>
          <a:xfrm>
            <a:off x="1141560" y="2249640"/>
            <a:ext cx="4833720" cy="3541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solidFill>
                <a:srgbClr val="ffffff"/>
              </a:solidFill>
              <a:latin typeface="Tw Cen MT"/>
            </a:endParaRPr>
          </a:p>
        </p:txBody>
      </p:sp>
      <p:sp>
        <p:nvSpPr>
          <p:cNvPr id="532" name="PlaceHolder 3"/>
          <p:cNvSpPr>
            <a:spLocks noGrp="1"/>
          </p:cNvSpPr>
          <p:nvPr>
            <p:ph/>
          </p:nvPr>
        </p:nvSpPr>
        <p:spPr>
          <a:xfrm>
            <a:off x="6217200" y="2249640"/>
            <a:ext cx="4833720" cy="1689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solidFill>
                <a:srgbClr val="ffffff"/>
              </a:solidFill>
              <a:latin typeface="Tw Cen MT"/>
            </a:endParaRPr>
          </a:p>
        </p:txBody>
      </p:sp>
      <p:sp>
        <p:nvSpPr>
          <p:cNvPr id="533" name="PlaceHolder 4"/>
          <p:cNvSpPr>
            <a:spLocks noGrp="1"/>
          </p:cNvSpPr>
          <p:nvPr>
            <p:ph/>
          </p:nvPr>
        </p:nvSpPr>
        <p:spPr>
          <a:xfrm>
            <a:off x="6217200" y="4099680"/>
            <a:ext cx="4833720" cy="1689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solidFill>
                <a:srgbClr val="ffffff"/>
              </a:solidFill>
              <a:latin typeface="Tw Cen MT"/>
            </a:endParaRPr>
          </a:p>
        </p:txBody>
      </p:sp>
    </p:spTree>
  </p:cSld>
</p:sldLayout>
</file>

<file path=ppt/slideLayouts/slideLayout6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PlaceHolder 1"/>
          <p:cNvSpPr>
            <a:spLocks noGrp="1"/>
          </p:cNvSpPr>
          <p:nvPr>
            <p:ph type="title"/>
          </p:nvPr>
        </p:nvSpPr>
        <p:spPr>
          <a:xfrm>
            <a:off x="1141560" y="618480"/>
            <a:ext cx="9905760" cy="147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ffffff"/>
              </a:solidFill>
              <a:latin typeface="Tw Cen MT"/>
            </a:endParaRPr>
          </a:p>
        </p:txBody>
      </p:sp>
      <p:sp>
        <p:nvSpPr>
          <p:cNvPr id="535" name="PlaceHolder 2"/>
          <p:cNvSpPr>
            <a:spLocks noGrp="1"/>
          </p:cNvSpPr>
          <p:nvPr>
            <p:ph/>
          </p:nvPr>
        </p:nvSpPr>
        <p:spPr>
          <a:xfrm>
            <a:off x="1141560" y="2249640"/>
            <a:ext cx="4833720" cy="1689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solidFill>
                <a:srgbClr val="ffffff"/>
              </a:solidFill>
              <a:latin typeface="Tw Cen MT"/>
            </a:endParaRPr>
          </a:p>
        </p:txBody>
      </p:sp>
      <p:sp>
        <p:nvSpPr>
          <p:cNvPr id="536" name="PlaceHolder 3"/>
          <p:cNvSpPr>
            <a:spLocks noGrp="1"/>
          </p:cNvSpPr>
          <p:nvPr>
            <p:ph/>
          </p:nvPr>
        </p:nvSpPr>
        <p:spPr>
          <a:xfrm>
            <a:off x="6217200" y="2249640"/>
            <a:ext cx="4833720" cy="1689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solidFill>
                <a:srgbClr val="ffffff"/>
              </a:solidFill>
              <a:latin typeface="Tw Cen MT"/>
            </a:endParaRPr>
          </a:p>
        </p:txBody>
      </p:sp>
      <p:sp>
        <p:nvSpPr>
          <p:cNvPr id="537" name="PlaceHolder 4"/>
          <p:cNvSpPr>
            <a:spLocks noGrp="1"/>
          </p:cNvSpPr>
          <p:nvPr>
            <p:ph/>
          </p:nvPr>
        </p:nvSpPr>
        <p:spPr>
          <a:xfrm>
            <a:off x="1141560" y="4099680"/>
            <a:ext cx="9905760" cy="1689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solidFill>
                <a:srgbClr val="ffffff"/>
              </a:solidFill>
              <a:latin typeface="Tw Cen MT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PlaceHolder 1"/>
          <p:cNvSpPr>
            <a:spLocks noGrp="1"/>
          </p:cNvSpPr>
          <p:nvPr>
            <p:ph type="title"/>
          </p:nvPr>
        </p:nvSpPr>
        <p:spPr>
          <a:xfrm>
            <a:off x="1141560" y="618480"/>
            <a:ext cx="9905760" cy="147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ffffff"/>
              </a:solidFill>
              <a:latin typeface="Tw Cen MT"/>
            </a:endParaRPr>
          </a:p>
        </p:txBody>
      </p:sp>
      <p:sp>
        <p:nvSpPr>
          <p:cNvPr id="112" name="PlaceHolder 2"/>
          <p:cNvSpPr>
            <a:spLocks noGrp="1"/>
          </p:cNvSpPr>
          <p:nvPr>
            <p:ph/>
          </p:nvPr>
        </p:nvSpPr>
        <p:spPr>
          <a:xfrm>
            <a:off x="1141560" y="2249640"/>
            <a:ext cx="4833720" cy="1689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solidFill>
                <a:srgbClr val="ffffff"/>
              </a:solidFill>
              <a:latin typeface="Tw Cen MT"/>
            </a:endParaRPr>
          </a:p>
        </p:txBody>
      </p:sp>
      <p:sp>
        <p:nvSpPr>
          <p:cNvPr id="113" name="PlaceHolder 3"/>
          <p:cNvSpPr>
            <a:spLocks noGrp="1"/>
          </p:cNvSpPr>
          <p:nvPr>
            <p:ph/>
          </p:nvPr>
        </p:nvSpPr>
        <p:spPr>
          <a:xfrm>
            <a:off x="6217200" y="2249640"/>
            <a:ext cx="4833720" cy="3541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solidFill>
                <a:srgbClr val="ffffff"/>
              </a:solidFill>
              <a:latin typeface="Tw Cen MT"/>
            </a:endParaRPr>
          </a:p>
        </p:txBody>
      </p:sp>
      <p:sp>
        <p:nvSpPr>
          <p:cNvPr id="114" name="PlaceHolder 4"/>
          <p:cNvSpPr>
            <a:spLocks noGrp="1"/>
          </p:cNvSpPr>
          <p:nvPr>
            <p:ph/>
          </p:nvPr>
        </p:nvSpPr>
        <p:spPr>
          <a:xfrm>
            <a:off x="1141560" y="4099680"/>
            <a:ext cx="4833720" cy="1689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solidFill>
                <a:srgbClr val="ffffff"/>
              </a:solidFill>
              <a:latin typeface="Tw Cen MT"/>
            </a:endParaRPr>
          </a:p>
        </p:txBody>
      </p:sp>
    </p:spTree>
  </p:cSld>
</p:sldLayout>
</file>

<file path=ppt/slideLayouts/slideLayout7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PlaceHolder 1"/>
          <p:cNvSpPr>
            <a:spLocks noGrp="1"/>
          </p:cNvSpPr>
          <p:nvPr>
            <p:ph type="title"/>
          </p:nvPr>
        </p:nvSpPr>
        <p:spPr>
          <a:xfrm>
            <a:off x="1141560" y="618480"/>
            <a:ext cx="9905760" cy="147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ffffff"/>
              </a:solidFill>
              <a:latin typeface="Tw Cen MT"/>
            </a:endParaRPr>
          </a:p>
        </p:txBody>
      </p:sp>
      <p:sp>
        <p:nvSpPr>
          <p:cNvPr id="539" name="PlaceHolder 2"/>
          <p:cNvSpPr>
            <a:spLocks noGrp="1"/>
          </p:cNvSpPr>
          <p:nvPr>
            <p:ph/>
          </p:nvPr>
        </p:nvSpPr>
        <p:spPr>
          <a:xfrm>
            <a:off x="1141560" y="2249640"/>
            <a:ext cx="9905760" cy="1689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solidFill>
                <a:srgbClr val="ffffff"/>
              </a:solidFill>
              <a:latin typeface="Tw Cen MT"/>
            </a:endParaRPr>
          </a:p>
        </p:txBody>
      </p:sp>
      <p:sp>
        <p:nvSpPr>
          <p:cNvPr id="540" name="PlaceHolder 3"/>
          <p:cNvSpPr>
            <a:spLocks noGrp="1"/>
          </p:cNvSpPr>
          <p:nvPr>
            <p:ph/>
          </p:nvPr>
        </p:nvSpPr>
        <p:spPr>
          <a:xfrm>
            <a:off x="1141560" y="4099680"/>
            <a:ext cx="9905760" cy="1689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solidFill>
                <a:srgbClr val="ffffff"/>
              </a:solidFill>
              <a:latin typeface="Tw Cen MT"/>
            </a:endParaRPr>
          </a:p>
        </p:txBody>
      </p:sp>
    </p:spTree>
  </p:cSld>
</p:sldLayout>
</file>

<file path=ppt/slideLayouts/slideLayout7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PlaceHolder 1"/>
          <p:cNvSpPr>
            <a:spLocks noGrp="1"/>
          </p:cNvSpPr>
          <p:nvPr>
            <p:ph type="title"/>
          </p:nvPr>
        </p:nvSpPr>
        <p:spPr>
          <a:xfrm>
            <a:off x="1141560" y="618480"/>
            <a:ext cx="9905760" cy="147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ffffff"/>
              </a:solidFill>
              <a:latin typeface="Tw Cen MT"/>
            </a:endParaRPr>
          </a:p>
        </p:txBody>
      </p:sp>
      <p:sp>
        <p:nvSpPr>
          <p:cNvPr id="542" name="PlaceHolder 2"/>
          <p:cNvSpPr>
            <a:spLocks noGrp="1"/>
          </p:cNvSpPr>
          <p:nvPr>
            <p:ph/>
          </p:nvPr>
        </p:nvSpPr>
        <p:spPr>
          <a:xfrm>
            <a:off x="1141560" y="2249640"/>
            <a:ext cx="4833720" cy="1689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solidFill>
                <a:srgbClr val="ffffff"/>
              </a:solidFill>
              <a:latin typeface="Tw Cen MT"/>
            </a:endParaRPr>
          </a:p>
        </p:txBody>
      </p:sp>
      <p:sp>
        <p:nvSpPr>
          <p:cNvPr id="543" name="PlaceHolder 3"/>
          <p:cNvSpPr>
            <a:spLocks noGrp="1"/>
          </p:cNvSpPr>
          <p:nvPr>
            <p:ph/>
          </p:nvPr>
        </p:nvSpPr>
        <p:spPr>
          <a:xfrm>
            <a:off x="6217200" y="2249640"/>
            <a:ext cx="4833720" cy="1689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solidFill>
                <a:srgbClr val="ffffff"/>
              </a:solidFill>
              <a:latin typeface="Tw Cen MT"/>
            </a:endParaRPr>
          </a:p>
        </p:txBody>
      </p:sp>
      <p:sp>
        <p:nvSpPr>
          <p:cNvPr id="544" name="PlaceHolder 4"/>
          <p:cNvSpPr>
            <a:spLocks noGrp="1"/>
          </p:cNvSpPr>
          <p:nvPr>
            <p:ph/>
          </p:nvPr>
        </p:nvSpPr>
        <p:spPr>
          <a:xfrm>
            <a:off x="1141560" y="4099680"/>
            <a:ext cx="4833720" cy="1689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solidFill>
                <a:srgbClr val="ffffff"/>
              </a:solidFill>
              <a:latin typeface="Tw Cen MT"/>
            </a:endParaRPr>
          </a:p>
        </p:txBody>
      </p:sp>
      <p:sp>
        <p:nvSpPr>
          <p:cNvPr id="545" name="PlaceHolder 5"/>
          <p:cNvSpPr>
            <a:spLocks noGrp="1"/>
          </p:cNvSpPr>
          <p:nvPr>
            <p:ph/>
          </p:nvPr>
        </p:nvSpPr>
        <p:spPr>
          <a:xfrm>
            <a:off x="6217200" y="4099680"/>
            <a:ext cx="4833720" cy="1689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solidFill>
                <a:srgbClr val="ffffff"/>
              </a:solidFill>
              <a:latin typeface="Tw Cen MT"/>
            </a:endParaRPr>
          </a:p>
        </p:txBody>
      </p:sp>
    </p:spTree>
  </p:cSld>
</p:sldLayout>
</file>

<file path=ppt/slideLayouts/slideLayout7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PlaceHolder 1"/>
          <p:cNvSpPr>
            <a:spLocks noGrp="1"/>
          </p:cNvSpPr>
          <p:nvPr>
            <p:ph type="title"/>
          </p:nvPr>
        </p:nvSpPr>
        <p:spPr>
          <a:xfrm>
            <a:off x="1141560" y="618480"/>
            <a:ext cx="9905760" cy="147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ffffff"/>
              </a:solidFill>
              <a:latin typeface="Tw Cen MT"/>
            </a:endParaRPr>
          </a:p>
        </p:txBody>
      </p:sp>
      <p:sp>
        <p:nvSpPr>
          <p:cNvPr id="547" name="PlaceHolder 2"/>
          <p:cNvSpPr>
            <a:spLocks noGrp="1"/>
          </p:cNvSpPr>
          <p:nvPr>
            <p:ph/>
          </p:nvPr>
        </p:nvSpPr>
        <p:spPr>
          <a:xfrm>
            <a:off x="1141560" y="2249640"/>
            <a:ext cx="3189240" cy="1689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solidFill>
                <a:srgbClr val="ffffff"/>
              </a:solidFill>
              <a:latin typeface="Tw Cen MT"/>
            </a:endParaRPr>
          </a:p>
        </p:txBody>
      </p:sp>
      <p:sp>
        <p:nvSpPr>
          <p:cNvPr id="548" name="PlaceHolder 3"/>
          <p:cNvSpPr>
            <a:spLocks noGrp="1"/>
          </p:cNvSpPr>
          <p:nvPr>
            <p:ph/>
          </p:nvPr>
        </p:nvSpPr>
        <p:spPr>
          <a:xfrm>
            <a:off x="4490640" y="2249640"/>
            <a:ext cx="3189240" cy="1689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solidFill>
                <a:srgbClr val="ffffff"/>
              </a:solidFill>
              <a:latin typeface="Tw Cen MT"/>
            </a:endParaRPr>
          </a:p>
        </p:txBody>
      </p:sp>
      <p:sp>
        <p:nvSpPr>
          <p:cNvPr id="549" name="PlaceHolder 4"/>
          <p:cNvSpPr>
            <a:spLocks noGrp="1"/>
          </p:cNvSpPr>
          <p:nvPr>
            <p:ph/>
          </p:nvPr>
        </p:nvSpPr>
        <p:spPr>
          <a:xfrm>
            <a:off x="7839720" y="2249640"/>
            <a:ext cx="3189240" cy="1689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solidFill>
                <a:srgbClr val="ffffff"/>
              </a:solidFill>
              <a:latin typeface="Tw Cen MT"/>
            </a:endParaRPr>
          </a:p>
        </p:txBody>
      </p:sp>
      <p:sp>
        <p:nvSpPr>
          <p:cNvPr id="550" name="PlaceHolder 5"/>
          <p:cNvSpPr>
            <a:spLocks noGrp="1"/>
          </p:cNvSpPr>
          <p:nvPr>
            <p:ph/>
          </p:nvPr>
        </p:nvSpPr>
        <p:spPr>
          <a:xfrm>
            <a:off x="1141560" y="4099680"/>
            <a:ext cx="3189240" cy="1689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solidFill>
                <a:srgbClr val="ffffff"/>
              </a:solidFill>
              <a:latin typeface="Tw Cen MT"/>
            </a:endParaRPr>
          </a:p>
        </p:txBody>
      </p:sp>
      <p:sp>
        <p:nvSpPr>
          <p:cNvPr id="551" name="PlaceHolder 6"/>
          <p:cNvSpPr>
            <a:spLocks noGrp="1"/>
          </p:cNvSpPr>
          <p:nvPr>
            <p:ph/>
          </p:nvPr>
        </p:nvSpPr>
        <p:spPr>
          <a:xfrm>
            <a:off x="4490640" y="4099680"/>
            <a:ext cx="3189240" cy="1689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solidFill>
                <a:srgbClr val="ffffff"/>
              </a:solidFill>
              <a:latin typeface="Tw Cen MT"/>
            </a:endParaRPr>
          </a:p>
        </p:txBody>
      </p:sp>
      <p:sp>
        <p:nvSpPr>
          <p:cNvPr id="552" name="PlaceHolder 7"/>
          <p:cNvSpPr>
            <a:spLocks noGrp="1"/>
          </p:cNvSpPr>
          <p:nvPr>
            <p:ph/>
          </p:nvPr>
        </p:nvSpPr>
        <p:spPr>
          <a:xfrm>
            <a:off x="7839720" y="4099680"/>
            <a:ext cx="3189240" cy="1689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solidFill>
                <a:srgbClr val="ffffff"/>
              </a:solidFill>
              <a:latin typeface="Tw Cen MT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PlaceHolder 1"/>
          <p:cNvSpPr>
            <a:spLocks noGrp="1"/>
          </p:cNvSpPr>
          <p:nvPr>
            <p:ph type="title"/>
          </p:nvPr>
        </p:nvSpPr>
        <p:spPr>
          <a:xfrm>
            <a:off x="1141560" y="618480"/>
            <a:ext cx="9905760" cy="147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ffffff"/>
              </a:solidFill>
              <a:latin typeface="Tw Cen MT"/>
            </a:endParaRPr>
          </a:p>
        </p:txBody>
      </p:sp>
      <p:sp>
        <p:nvSpPr>
          <p:cNvPr id="116" name="PlaceHolder 2"/>
          <p:cNvSpPr>
            <a:spLocks noGrp="1"/>
          </p:cNvSpPr>
          <p:nvPr>
            <p:ph/>
          </p:nvPr>
        </p:nvSpPr>
        <p:spPr>
          <a:xfrm>
            <a:off x="1141560" y="2249640"/>
            <a:ext cx="4833720" cy="3541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solidFill>
                <a:srgbClr val="ffffff"/>
              </a:solidFill>
              <a:latin typeface="Tw Cen MT"/>
            </a:endParaRPr>
          </a:p>
        </p:txBody>
      </p:sp>
      <p:sp>
        <p:nvSpPr>
          <p:cNvPr id="117" name="PlaceHolder 3"/>
          <p:cNvSpPr>
            <a:spLocks noGrp="1"/>
          </p:cNvSpPr>
          <p:nvPr>
            <p:ph/>
          </p:nvPr>
        </p:nvSpPr>
        <p:spPr>
          <a:xfrm>
            <a:off x="6217200" y="2249640"/>
            <a:ext cx="4833720" cy="1689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solidFill>
                <a:srgbClr val="ffffff"/>
              </a:solidFill>
              <a:latin typeface="Tw Cen MT"/>
            </a:endParaRPr>
          </a:p>
        </p:txBody>
      </p:sp>
      <p:sp>
        <p:nvSpPr>
          <p:cNvPr id="118" name="PlaceHolder 4"/>
          <p:cNvSpPr>
            <a:spLocks noGrp="1"/>
          </p:cNvSpPr>
          <p:nvPr>
            <p:ph/>
          </p:nvPr>
        </p:nvSpPr>
        <p:spPr>
          <a:xfrm>
            <a:off x="6217200" y="4099680"/>
            <a:ext cx="4833720" cy="1689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solidFill>
                <a:srgbClr val="ffffff"/>
              </a:solidFill>
              <a:latin typeface="Tw Cen MT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PlaceHolder 1"/>
          <p:cNvSpPr>
            <a:spLocks noGrp="1"/>
          </p:cNvSpPr>
          <p:nvPr>
            <p:ph type="title"/>
          </p:nvPr>
        </p:nvSpPr>
        <p:spPr>
          <a:xfrm>
            <a:off x="1141560" y="618480"/>
            <a:ext cx="9905760" cy="147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ffffff"/>
              </a:solidFill>
              <a:latin typeface="Tw Cen MT"/>
            </a:endParaRPr>
          </a:p>
        </p:txBody>
      </p:sp>
      <p:sp>
        <p:nvSpPr>
          <p:cNvPr id="120" name="PlaceHolder 2"/>
          <p:cNvSpPr>
            <a:spLocks noGrp="1"/>
          </p:cNvSpPr>
          <p:nvPr>
            <p:ph/>
          </p:nvPr>
        </p:nvSpPr>
        <p:spPr>
          <a:xfrm>
            <a:off x="1141560" y="2249640"/>
            <a:ext cx="4833720" cy="1689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solidFill>
                <a:srgbClr val="ffffff"/>
              </a:solidFill>
              <a:latin typeface="Tw Cen MT"/>
            </a:endParaRPr>
          </a:p>
        </p:txBody>
      </p:sp>
      <p:sp>
        <p:nvSpPr>
          <p:cNvPr id="121" name="PlaceHolder 3"/>
          <p:cNvSpPr>
            <a:spLocks noGrp="1"/>
          </p:cNvSpPr>
          <p:nvPr>
            <p:ph/>
          </p:nvPr>
        </p:nvSpPr>
        <p:spPr>
          <a:xfrm>
            <a:off x="6217200" y="2249640"/>
            <a:ext cx="4833720" cy="1689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solidFill>
                <a:srgbClr val="ffffff"/>
              </a:solidFill>
              <a:latin typeface="Tw Cen MT"/>
            </a:endParaRPr>
          </a:p>
        </p:txBody>
      </p:sp>
      <p:sp>
        <p:nvSpPr>
          <p:cNvPr id="122" name="PlaceHolder 4"/>
          <p:cNvSpPr>
            <a:spLocks noGrp="1"/>
          </p:cNvSpPr>
          <p:nvPr>
            <p:ph/>
          </p:nvPr>
        </p:nvSpPr>
        <p:spPr>
          <a:xfrm>
            <a:off x="1141560" y="4099680"/>
            <a:ext cx="9905760" cy="1689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solidFill>
                <a:srgbClr val="ffffff"/>
              </a:solidFill>
              <a:latin typeface="Tw Cen MT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slideLayout" Target="../slideLayouts/slideLayout1.xml"/><Relationship Id="rId6" Type="http://schemas.openxmlformats.org/officeDocument/2006/relationships/slideLayout" Target="../slideLayouts/slideLayout2.xml"/><Relationship Id="rId7" Type="http://schemas.openxmlformats.org/officeDocument/2006/relationships/slideLayout" Target="../slideLayouts/slideLayout3.xml"/><Relationship Id="rId8" Type="http://schemas.openxmlformats.org/officeDocument/2006/relationships/slideLayout" Target="../slideLayouts/slideLayout4.xml"/><Relationship Id="rId9" Type="http://schemas.openxmlformats.org/officeDocument/2006/relationships/slideLayout" Target="../slideLayouts/slideLayout5.xml"/><Relationship Id="rId10" Type="http://schemas.openxmlformats.org/officeDocument/2006/relationships/slideLayout" Target="../slideLayouts/slideLayout6.xml"/><Relationship Id="rId11" Type="http://schemas.openxmlformats.org/officeDocument/2006/relationships/slideLayout" Target="../slideLayouts/slideLayout7.xml"/><Relationship Id="rId12" Type="http://schemas.openxmlformats.org/officeDocument/2006/relationships/slideLayout" Target="../slideLayouts/slideLayout8.xml"/><Relationship Id="rId13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0.xml"/><Relationship Id="rId15" Type="http://schemas.openxmlformats.org/officeDocument/2006/relationships/slideLayout" Target="../slideLayouts/slideLayout11.xml"/><Relationship Id="rId16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6.xml"/><Relationship Id="rId8" Type="http://schemas.openxmlformats.org/officeDocument/2006/relationships/slideLayout" Target="../slideLayouts/slideLayout17.xml"/><Relationship Id="rId9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slideLayout" Target="../slideLayouts/slideLayout25.xml"/><Relationship Id="rId5" Type="http://schemas.openxmlformats.org/officeDocument/2006/relationships/slideLayout" Target="../slideLayouts/slideLayout26.xml"/><Relationship Id="rId6" Type="http://schemas.openxmlformats.org/officeDocument/2006/relationships/slideLayout" Target="../slideLayouts/slideLayout27.xml"/><Relationship Id="rId7" Type="http://schemas.openxmlformats.org/officeDocument/2006/relationships/slideLayout" Target="../slideLayouts/slideLayout28.xml"/><Relationship Id="rId8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5.xml"/><Relationship Id="rId15" Type="http://schemas.openxmlformats.org/officeDocument/2006/relationships/slideLayout" Target="../slideLayouts/slideLayout36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image" Target="../media/image8.png"/><Relationship Id="rId3" Type="http://schemas.openxmlformats.org/officeDocument/2006/relationships/image" Target="../media/image9.png"/><Relationship Id="rId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48.xml"/>
</Relationships>
</file>

<file path=ppt/slideMasters/_rels/slideMaster5.xml.rels><?xml version="1.0" encoding="UTF-8"?>
<Relationships xmlns="http://schemas.openxmlformats.org/package/2006/relationships"><Relationship Id="rId1" Type="http://schemas.openxmlformats.org/officeDocument/2006/relationships/theme" Target="../theme/theme5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Relationship Id="rId4" Type="http://schemas.openxmlformats.org/officeDocument/2006/relationships/slideLayout" Target="../slideLayouts/slideLayout49.xml"/><Relationship Id="rId5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2.xml"/><Relationship Id="rId8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57.xml"/><Relationship Id="rId13" Type="http://schemas.openxmlformats.org/officeDocument/2006/relationships/slideLayout" Target="../slideLayouts/slideLayout58.xml"/><Relationship Id="rId14" Type="http://schemas.openxmlformats.org/officeDocument/2006/relationships/slideLayout" Target="../slideLayouts/slideLayout59.xml"/><Relationship Id="rId15" Type="http://schemas.openxmlformats.org/officeDocument/2006/relationships/slideLayout" Target="../slideLayouts/slideLayout60.xml"/>
</Relationships>
</file>

<file path=ppt/slideMasters/_rels/slideMaster6.xml.rels><?xml version="1.0" encoding="UTF-8"?>
<Relationships xmlns="http://schemas.openxmlformats.org/package/2006/relationships"><Relationship Id="rId1" Type="http://schemas.openxmlformats.org/officeDocument/2006/relationships/theme" Target="../theme/theme6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Relationship Id="rId4" Type="http://schemas.openxmlformats.org/officeDocument/2006/relationships/slideLayout" Target="../slideLayouts/slideLayout61.xml"/><Relationship Id="rId5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4.xml"/><Relationship Id="rId8" Type="http://schemas.openxmlformats.org/officeDocument/2006/relationships/slideLayout" Target="../slideLayouts/slideLayout65.xml"/><Relationship Id="rId9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69.xml"/><Relationship Id="rId13" Type="http://schemas.openxmlformats.org/officeDocument/2006/relationships/slideLayout" Target="../slideLayouts/slideLayout70.xml"/><Relationship Id="rId14" Type="http://schemas.openxmlformats.org/officeDocument/2006/relationships/slideLayout" Target="../slideLayouts/slideLayout71.xml"/><Relationship Id="rId15" Type="http://schemas.openxmlformats.org/officeDocument/2006/relationships/slideLayout" Target="../slideLayouts/slideLayout72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0" name="Picture 2" descr="\\DROBO-FS\QuickDrops\JB\PPTX NG\Droplets\LightingOverlay.png"/>
          <p:cNvPicPr/>
          <p:nvPr/>
        </p:nvPicPr>
        <p:blipFill>
          <a:blip r:embed="rId3">
            <a:alphaModFix amt="30000"/>
          </a:blip>
          <a:stretch/>
        </p:blipFill>
        <p:spPr>
          <a:xfrm>
            <a:off x="0" y="0"/>
            <a:ext cx="12191760" cy="6857640"/>
          </a:xfrm>
          <a:prstGeom prst="rect">
            <a:avLst/>
          </a:prstGeom>
          <a:ln w="0">
            <a:noFill/>
          </a:ln>
        </p:spPr>
      </p:pic>
      <p:grpSp>
        <p:nvGrpSpPr>
          <p:cNvPr id="1" name="Group 7"/>
          <p:cNvGrpSpPr/>
          <p:nvPr/>
        </p:nvGrpSpPr>
        <p:grpSpPr>
          <a:xfrm>
            <a:off x="-14400" y="0"/>
            <a:ext cx="12053520" cy="6857640"/>
            <a:chOff x="-14400" y="0"/>
            <a:chExt cx="12053520" cy="6857640"/>
          </a:xfrm>
        </p:grpSpPr>
        <p:grpSp>
          <p:nvGrpSpPr>
            <p:cNvPr id="2" name="Group 8"/>
            <p:cNvGrpSpPr/>
            <p:nvPr/>
          </p:nvGrpSpPr>
          <p:grpSpPr>
            <a:xfrm>
              <a:off x="-14400" y="0"/>
              <a:ext cx="1220760" cy="6857640"/>
              <a:chOff x="-14400" y="0"/>
              <a:chExt cx="1220760" cy="6857640"/>
            </a:xfrm>
          </p:grpSpPr>
          <p:sp>
            <p:nvSpPr>
              <p:cNvPr id="3" name="Rectangle 5"/>
              <p:cNvSpPr/>
              <p:nvPr/>
            </p:nvSpPr>
            <p:spPr>
              <a:xfrm>
                <a:off x="114480" y="4680"/>
                <a:ext cx="23400" cy="2180880"/>
              </a:xfrm>
              <a:prstGeom prst="rect">
                <a:avLst/>
              </a:prstGeom>
              <a:gradFill rotWithShape="0"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4" name="Freeform 6"/>
              <p:cNvSpPr/>
              <p:nvPr/>
            </p:nvSpPr>
            <p:spPr>
              <a:xfrm>
                <a:off x="33480" y="2176560"/>
                <a:ext cx="190080" cy="190080"/>
              </a:xfrm>
              <a:custGeom>
                <a:avLst/>
                <a:gdLst/>
                <a:ahLst/>
                <a:rect l="l" t="t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5" name="Freeform 7"/>
              <p:cNvSpPr/>
              <p:nvPr/>
            </p:nvSpPr>
            <p:spPr>
              <a:xfrm>
                <a:off x="28440" y="4021200"/>
                <a:ext cx="190080" cy="188640"/>
              </a:xfrm>
              <a:custGeom>
                <a:avLst/>
                <a:gdLst/>
                <a:ahLst/>
                <a:rect l="l" t="t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6" name="Freeform 8"/>
              <p:cNvSpPr/>
              <p:nvPr/>
            </p:nvSpPr>
            <p:spPr>
              <a:xfrm>
                <a:off x="200160" y="4680"/>
                <a:ext cx="369360" cy="1810800"/>
              </a:xfrm>
              <a:custGeom>
                <a:avLst/>
                <a:gdLst/>
                <a:ahLst/>
                <a:rect l="l" t="t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7" name="Freeform 9"/>
              <p:cNvSpPr/>
              <p:nvPr/>
            </p:nvSpPr>
            <p:spPr>
              <a:xfrm>
                <a:off x="503280" y="1801800"/>
                <a:ext cx="190080" cy="188640"/>
              </a:xfrm>
              <a:custGeom>
                <a:avLst/>
                <a:gdLst/>
                <a:ahLst/>
                <a:rect l="l" t="t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8" name="Freeform 10"/>
              <p:cNvSpPr/>
              <p:nvPr/>
            </p:nvSpPr>
            <p:spPr>
              <a:xfrm>
                <a:off x="285840" y="4680"/>
                <a:ext cx="369360" cy="1429920"/>
              </a:xfrm>
              <a:custGeom>
                <a:avLst/>
                <a:gdLst/>
                <a:ahLst/>
                <a:rect l="l" t="t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9" name="Freeform 11"/>
              <p:cNvSpPr/>
              <p:nvPr/>
            </p:nvSpPr>
            <p:spPr>
              <a:xfrm>
                <a:off x="546120" y="0"/>
                <a:ext cx="151920" cy="912600"/>
              </a:xfrm>
              <a:custGeom>
                <a:avLst/>
                <a:gdLst/>
                <a:ahLst/>
                <a:rect l="l" t="t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0" name="Freeform 12"/>
              <p:cNvSpPr/>
              <p:nvPr/>
            </p:nvSpPr>
            <p:spPr>
              <a:xfrm>
                <a:off x="588960" y="1420920"/>
                <a:ext cx="190080" cy="190080"/>
              </a:xfrm>
              <a:custGeom>
                <a:avLst/>
                <a:gdLst/>
                <a:ahLst/>
                <a:rect l="l" t="t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1" name="Freeform 13"/>
              <p:cNvSpPr/>
              <p:nvPr/>
            </p:nvSpPr>
            <p:spPr>
              <a:xfrm>
                <a:off x="588960" y="903240"/>
                <a:ext cx="190080" cy="190080"/>
              </a:xfrm>
              <a:custGeom>
                <a:avLst/>
                <a:gdLst/>
                <a:ahLst/>
                <a:rect l="l" t="t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2" name="Freeform 14"/>
              <p:cNvSpPr/>
              <p:nvPr/>
            </p:nvSpPr>
            <p:spPr>
              <a:xfrm>
                <a:off x="641520" y="0"/>
                <a:ext cx="421920" cy="526680"/>
              </a:xfrm>
              <a:custGeom>
                <a:avLst/>
                <a:gdLst/>
                <a:ahLst/>
                <a:rect l="l" t="t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3" name="Freeform 15"/>
              <p:cNvSpPr/>
              <p:nvPr/>
            </p:nvSpPr>
            <p:spPr>
              <a:xfrm>
                <a:off x="1020600" y="488880"/>
                <a:ext cx="161640" cy="147240"/>
              </a:xfrm>
              <a:custGeom>
                <a:avLst/>
                <a:gdLst/>
                <a:ahLst/>
                <a:rect l="l" t="t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4" name="Line 16"/>
              <p:cNvSpPr/>
              <p:nvPr/>
            </p:nvSpPr>
            <p:spPr>
              <a:xfrm>
                <a:off x="-4680" y="9360"/>
                <a:ext cx="360" cy="360"/>
              </a:xfrm>
              <a:prstGeom prst="line">
                <a:avLst/>
              </a:prstGeom>
              <a:ln w="15">
                <a:solidFill>
                  <a:srgbClr val="ffffff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5" name="Freeform 17"/>
              <p:cNvSpPr/>
              <p:nvPr/>
            </p:nvSpPr>
            <p:spPr>
              <a:xfrm>
                <a:off x="9360" y="1801800"/>
                <a:ext cx="123480" cy="126720"/>
              </a:xfrm>
              <a:custGeom>
                <a:avLst/>
                <a:gdLst/>
                <a:ahLst/>
                <a:rect l="l" t="t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6" name="Freeform 18"/>
              <p:cNvSpPr/>
              <p:nvPr/>
            </p:nvSpPr>
            <p:spPr>
              <a:xfrm>
                <a:off x="-9360" y="3549600"/>
                <a:ext cx="147240" cy="480600"/>
              </a:xfrm>
              <a:custGeom>
                <a:avLst/>
                <a:gdLst/>
                <a:ahLst/>
                <a:rect l="l" t="t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7" name="Freeform 19"/>
              <p:cNvSpPr/>
              <p:nvPr/>
            </p:nvSpPr>
            <p:spPr>
              <a:xfrm>
                <a:off x="128520" y="1382760"/>
                <a:ext cx="142560" cy="475920"/>
              </a:xfrm>
              <a:custGeom>
                <a:avLst/>
                <a:gdLst/>
                <a:ahLst/>
                <a:rect l="l" t="t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8" name="Freeform 20"/>
              <p:cNvSpPr/>
              <p:nvPr/>
            </p:nvSpPr>
            <p:spPr>
              <a:xfrm>
                <a:off x="204840" y="1849320"/>
                <a:ext cx="114120" cy="107640"/>
              </a:xfrm>
              <a:custGeom>
                <a:avLst/>
                <a:gdLst/>
                <a:ahLst/>
                <a:rect l="l" t="t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9" name="Rectangle 21"/>
              <p:cNvSpPr/>
              <p:nvPr/>
            </p:nvSpPr>
            <p:spPr>
              <a:xfrm>
                <a:off x="133200" y="4662360"/>
                <a:ext cx="23400" cy="2180880"/>
              </a:xfrm>
              <a:prstGeom prst="rect">
                <a:avLst/>
              </a:prstGeom>
              <a:gradFill rotWithShape="0"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20" name="Freeform 22"/>
              <p:cNvSpPr/>
              <p:nvPr/>
            </p:nvSpPr>
            <p:spPr>
              <a:xfrm>
                <a:off x="223920" y="5041800"/>
                <a:ext cx="369360" cy="1801440"/>
              </a:xfrm>
              <a:custGeom>
                <a:avLst/>
                <a:gdLst/>
                <a:ahLst/>
                <a:rect l="l" t="t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21" name="Freeform 23"/>
              <p:cNvSpPr/>
              <p:nvPr/>
            </p:nvSpPr>
            <p:spPr>
              <a:xfrm>
                <a:off x="52560" y="4481640"/>
                <a:ext cx="190080" cy="190080"/>
              </a:xfrm>
              <a:custGeom>
                <a:avLst/>
                <a:gdLst/>
                <a:ahLst/>
                <a:rect l="l" t="t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22" name="Freeform 24"/>
              <p:cNvSpPr/>
              <p:nvPr/>
            </p:nvSpPr>
            <p:spPr>
              <a:xfrm>
                <a:off x="-14400" y="5627520"/>
                <a:ext cx="85320" cy="1215720"/>
              </a:xfrm>
              <a:custGeom>
                <a:avLst/>
                <a:gdLst/>
                <a:ahLst/>
                <a:rect l="l" t="t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23" name="Freeform 25"/>
              <p:cNvSpPr/>
              <p:nvPr/>
            </p:nvSpPr>
            <p:spPr>
              <a:xfrm>
                <a:off x="527040" y="4867200"/>
                <a:ext cx="190080" cy="188640"/>
              </a:xfrm>
              <a:custGeom>
                <a:avLst/>
                <a:gdLst/>
                <a:ahLst/>
                <a:rect l="l" t="t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24" name="Freeform 26"/>
              <p:cNvSpPr/>
              <p:nvPr/>
            </p:nvSpPr>
            <p:spPr>
              <a:xfrm>
                <a:off x="309600" y="5423040"/>
                <a:ext cx="374400" cy="1425240"/>
              </a:xfrm>
              <a:custGeom>
                <a:avLst/>
                <a:gdLst/>
                <a:ahLst/>
                <a:rect l="l" t="t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25" name="Freeform 27"/>
              <p:cNvSpPr/>
              <p:nvPr/>
            </p:nvSpPr>
            <p:spPr>
              <a:xfrm>
                <a:off x="569880" y="5945040"/>
                <a:ext cx="151920" cy="912600"/>
              </a:xfrm>
              <a:custGeom>
                <a:avLst/>
                <a:gdLst/>
                <a:ahLst/>
                <a:rect l="l" t="t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26" name="Freeform 28"/>
              <p:cNvSpPr/>
              <p:nvPr/>
            </p:nvSpPr>
            <p:spPr>
              <a:xfrm>
                <a:off x="612720" y="5246640"/>
                <a:ext cx="190080" cy="190080"/>
              </a:xfrm>
              <a:custGeom>
                <a:avLst/>
                <a:gdLst/>
                <a:ahLst/>
                <a:rect l="l" t="t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27" name="Freeform 29"/>
              <p:cNvSpPr/>
              <p:nvPr/>
            </p:nvSpPr>
            <p:spPr>
              <a:xfrm>
                <a:off x="612720" y="5764320"/>
                <a:ext cx="190080" cy="190080"/>
              </a:xfrm>
              <a:custGeom>
                <a:avLst/>
                <a:gdLst/>
                <a:ahLst/>
                <a:rect l="l" t="t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28" name="Freeform 30"/>
              <p:cNvSpPr/>
              <p:nvPr/>
            </p:nvSpPr>
            <p:spPr>
              <a:xfrm>
                <a:off x="669960" y="6330960"/>
                <a:ext cx="417240" cy="517320"/>
              </a:xfrm>
              <a:custGeom>
                <a:avLst/>
                <a:gdLst/>
                <a:ahLst/>
                <a:rect l="l" t="t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29" name="Freeform 31"/>
              <p:cNvSpPr/>
              <p:nvPr/>
            </p:nvSpPr>
            <p:spPr>
              <a:xfrm>
                <a:off x="1049400" y="6221520"/>
                <a:ext cx="156960" cy="147240"/>
              </a:xfrm>
              <a:custGeom>
                <a:avLst/>
                <a:gdLst/>
                <a:ahLst/>
                <a:rect l="l" t="t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</p:grpSp>
        <p:grpSp>
          <p:nvGrpSpPr>
            <p:cNvPr id="30" name="Group 9"/>
            <p:cNvGrpSpPr/>
            <p:nvPr/>
          </p:nvGrpSpPr>
          <p:grpSpPr>
            <a:xfrm>
              <a:off x="11364840" y="0"/>
              <a:ext cx="674280" cy="6848280"/>
              <a:chOff x="11364840" y="0"/>
              <a:chExt cx="674280" cy="6848280"/>
            </a:xfrm>
          </p:grpSpPr>
          <p:sp>
            <p:nvSpPr>
              <p:cNvPr id="31" name="Freeform 32"/>
              <p:cNvSpPr/>
              <p:nvPr/>
            </p:nvSpPr>
            <p:spPr>
              <a:xfrm>
                <a:off x="11484000" y="0"/>
                <a:ext cx="417240" cy="512280"/>
              </a:xfrm>
              <a:custGeom>
                <a:avLst/>
                <a:gdLst/>
                <a:ahLst/>
                <a:rect l="l" t="t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d97de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32" name="Freeform 33"/>
              <p:cNvSpPr/>
              <p:nvPr/>
            </p:nvSpPr>
            <p:spPr>
              <a:xfrm>
                <a:off x="11364840" y="474840"/>
                <a:ext cx="156960" cy="151920"/>
              </a:xfrm>
              <a:custGeom>
                <a:avLst/>
                <a:gdLst/>
                <a:ahLst/>
                <a:rect l="l" t="t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d97de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33" name="Freeform 34"/>
              <p:cNvSpPr/>
              <p:nvPr/>
            </p:nvSpPr>
            <p:spPr>
              <a:xfrm>
                <a:off x="11631600" y="1539720"/>
                <a:ext cx="188640" cy="190080"/>
              </a:xfrm>
              <a:custGeom>
                <a:avLst/>
                <a:gdLst/>
                <a:ahLst/>
                <a:rect l="l" t="t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d97de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34" name="Freeform 35"/>
              <p:cNvSpPr/>
              <p:nvPr/>
            </p:nvSpPr>
            <p:spPr>
              <a:xfrm>
                <a:off x="11531520" y="5694480"/>
                <a:ext cx="298080" cy="1153800"/>
              </a:xfrm>
              <a:custGeom>
                <a:avLst/>
                <a:gdLst/>
                <a:ahLst/>
                <a:rect l="l" t="t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d97de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35" name="Freeform 36"/>
              <p:cNvSpPr/>
              <p:nvPr/>
            </p:nvSpPr>
            <p:spPr>
              <a:xfrm>
                <a:off x="11773080" y="5551560"/>
                <a:ext cx="156960" cy="155160"/>
              </a:xfrm>
              <a:custGeom>
                <a:avLst/>
                <a:gdLst/>
                <a:ahLst/>
                <a:rect l="l" t="t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d97de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36" name="Freeform 37"/>
              <p:cNvSpPr/>
              <p:nvPr/>
            </p:nvSpPr>
            <p:spPr>
              <a:xfrm>
                <a:off x="11711160" y="4680"/>
                <a:ext cx="304560" cy="1544400"/>
              </a:xfrm>
              <a:custGeom>
                <a:avLst/>
                <a:gdLst/>
                <a:ahLst/>
                <a:rect l="l" t="t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d97de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37" name="Freeform 38"/>
              <p:cNvSpPr/>
              <p:nvPr/>
            </p:nvSpPr>
            <p:spPr>
              <a:xfrm>
                <a:off x="11636280" y="4867200"/>
                <a:ext cx="188640" cy="188640"/>
              </a:xfrm>
              <a:custGeom>
                <a:avLst/>
                <a:gdLst/>
                <a:ahLst/>
                <a:rect l="l" t="t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d97de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38" name="Freeform 39"/>
              <p:cNvSpPr/>
              <p:nvPr/>
            </p:nvSpPr>
            <p:spPr>
              <a:xfrm>
                <a:off x="11441160" y="5046840"/>
                <a:ext cx="307440" cy="1801440"/>
              </a:xfrm>
              <a:custGeom>
                <a:avLst/>
                <a:gdLst/>
                <a:ahLst/>
                <a:rect l="l" t="t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d97de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39" name="Freeform 40"/>
              <p:cNvSpPr/>
              <p:nvPr/>
            </p:nvSpPr>
            <p:spPr>
              <a:xfrm>
                <a:off x="11849040" y="6416640"/>
                <a:ext cx="190080" cy="188640"/>
              </a:xfrm>
              <a:custGeom>
                <a:avLst/>
                <a:gdLst/>
                <a:ahLst/>
                <a:rect l="l" t="t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d97de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40" name="Rectangle 41"/>
              <p:cNvSpPr/>
              <p:nvPr/>
            </p:nvSpPr>
            <p:spPr>
              <a:xfrm>
                <a:off x="11939760" y="6595920"/>
                <a:ext cx="23400" cy="252000"/>
              </a:xfrm>
              <a:prstGeom prst="rect">
                <a:avLst/>
              </a:prstGeom>
              <a:gradFill rotWithShape="0"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d97de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</p:grpSp>
      </p:grpSp>
      <p:pic>
        <p:nvPicPr>
          <p:cNvPr id="41" name="Picture 2" descr="\\DROBO-FS\QuickDrops\JB\PPTX NG\Droplets\LightingOverlay.png"/>
          <p:cNvPicPr/>
          <p:nvPr/>
        </p:nvPicPr>
        <p:blipFill>
          <a:blip r:embed="rId4">
            <a:alphaModFix amt="30000"/>
          </a:blip>
          <a:stretch/>
        </p:blipFill>
        <p:spPr>
          <a:xfrm>
            <a:off x="0" y="0"/>
            <a:ext cx="12191760" cy="6857640"/>
          </a:xfrm>
          <a:prstGeom prst="rect">
            <a:avLst/>
          </a:prstGeom>
          <a:ln w="0">
            <a:noFill/>
          </a:ln>
        </p:spPr>
      </p:pic>
      <p:grpSp>
        <p:nvGrpSpPr>
          <p:cNvPr id="42" name="Group 10"/>
          <p:cNvGrpSpPr/>
          <p:nvPr/>
        </p:nvGrpSpPr>
        <p:grpSpPr>
          <a:xfrm>
            <a:off x="0" y="0"/>
            <a:ext cx="2304720" cy="6857640"/>
            <a:chOff x="0" y="0"/>
            <a:chExt cx="2304720" cy="6857640"/>
          </a:xfrm>
        </p:grpSpPr>
        <p:sp>
          <p:nvSpPr>
            <p:cNvPr id="43" name="Rectangle 5"/>
            <p:cNvSpPr/>
            <p:nvPr/>
          </p:nvSpPr>
          <p:spPr>
            <a:xfrm>
              <a:off x="1209600" y="4680"/>
              <a:ext cx="23400" cy="2180880"/>
            </a:xfrm>
            <a:prstGeom prst="rect">
              <a:avLst/>
            </a:prstGeom>
            <a:gradFill rotWithShape="0">
              <a:gsLst>
                <a:gs pos="0">
                  <a:srgbClr val="82ffff"/>
                </a:gs>
                <a:gs pos="100000">
                  <a:srgbClr val="3d97de"/>
                </a:gs>
              </a:gsLst>
              <a:lin ang="5400000"/>
            </a:gra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4" name="Freeform 6"/>
            <p:cNvSpPr/>
            <p:nvPr/>
          </p:nvSpPr>
          <p:spPr>
            <a:xfrm>
              <a:off x="1128600" y="2176560"/>
              <a:ext cx="190080" cy="190080"/>
            </a:xfrm>
            <a:custGeom>
              <a:avLst/>
              <a:gdLst/>
              <a:ahLst/>
              <a:rect l="l" t="t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adFill rotWithShape="0">
              <a:gsLst>
                <a:gs pos="0">
                  <a:srgbClr val="82ffff"/>
                </a:gs>
                <a:gs pos="100000">
                  <a:srgbClr val="3d97de"/>
                </a:gs>
              </a:gsLst>
              <a:lin ang="5400000"/>
            </a:gra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5" name="Freeform 7"/>
            <p:cNvSpPr/>
            <p:nvPr/>
          </p:nvSpPr>
          <p:spPr>
            <a:xfrm>
              <a:off x="1123920" y="4021200"/>
              <a:ext cx="190080" cy="188640"/>
            </a:xfrm>
            <a:custGeom>
              <a:avLst/>
              <a:gdLst/>
              <a:ahLst/>
              <a:rect l="l" t="t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adFill rotWithShape="0">
              <a:gsLst>
                <a:gs pos="0">
                  <a:srgbClr val="82ffff"/>
                </a:gs>
                <a:gs pos="100000">
                  <a:srgbClr val="3d97de"/>
                </a:gs>
              </a:gsLst>
              <a:lin ang="5400000"/>
            </a:gra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6" name="Rectangle 8"/>
            <p:cNvSpPr/>
            <p:nvPr/>
          </p:nvSpPr>
          <p:spPr>
            <a:xfrm>
              <a:off x="414360" y="9360"/>
              <a:ext cx="28080" cy="4481280"/>
            </a:xfrm>
            <a:prstGeom prst="rect">
              <a:avLst/>
            </a:prstGeom>
            <a:gradFill rotWithShape="0">
              <a:gsLst>
                <a:gs pos="0">
                  <a:srgbClr val="82ffff"/>
                </a:gs>
                <a:gs pos="100000">
                  <a:srgbClr val="3d97de"/>
                </a:gs>
              </a:gsLst>
              <a:lin ang="5400000"/>
            </a:gra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7" name="Freeform 9"/>
            <p:cNvSpPr/>
            <p:nvPr/>
          </p:nvSpPr>
          <p:spPr>
            <a:xfrm>
              <a:off x="333360" y="4481640"/>
              <a:ext cx="190080" cy="190080"/>
            </a:xfrm>
            <a:custGeom>
              <a:avLst/>
              <a:gdLst/>
              <a:ahLst/>
              <a:rect l="l" t="t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adFill rotWithShape="0">
              <a:gsLst>
                <a:gs pos="0">
                  <a:srgbClr val="82ffff"/>
                </a:gs>
                <a:gs pos="100000">
                  <a:srgbClr val="3d97de"/>
                </a:gs>
              </a:gsLst>
              <a:lin ang="5400000"/>
            </a:gra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8" name="Freeform 10"/>
            <p:cNvSpPr/>
            <p:nvPr/>
          </p:nvSpPr>
          <p:spPr>
            <a:xfrm>
              <a:off x="190440" y="9360"/>
              <a:ext cx="151920" cy="907560"/>
            </a:xfrm>
            <a:custGeom>
              <a:avLst/>
              <a:gdLst/>
              <a:ahLst/>
              <a:rect l="l" t="t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adFill rotWithShape="0">
              <a:gsLst>
                <a:gs pos="0">
                  <a:srgbClr val="82ffff"/>
                </a:gs>
                <a:gs pos="100000">
                  <a:srgbClr val="3d97de"/>
                </a:gs>
              </a:gsLst>
              <a:lin ang="5400000"/>
            </a:gra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9" name="Freeform 11"/>
            <p:cNvSpPr/>
            <p:nvPr/>
          </p:nvSpPr>
          <p:spPr>
            <a:xfrm>
              <a:off x="1290600" y="14400"/>
              <a:ext cx="375840" cy="1801440"/>
            </a:xfrm>
            <a:custGeom>
              <a:avLst/>
              <a:gdLst/>
              <a:ahLst/>
              <a:rect l="l" t="t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adFill rotWithShape="0">
              <a:gsLst>
                <a:gs pos="0">
                  <a:srgbClr val="82ffff"/>
                </a:gs>
                <a:gs pos="100000">
                  <a:srgbClr val="3d97de"/>
                </a:gs>
              </a:gsLst>
              <a:lin ang="5400000"/>
            </a:gra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0" name="Freeform 12"/>
            <p:cNvSpPr/>
            <p:nvPr/>
          </p:nvSpPr>
          <p:spPr>
            <a:xfrm>
              <a:off x="1600200" y="1801800"/>
              <a:ext cx="190080" cy="188640"/>
            </a:xfrm>
            <a:custGeom>
              <a:avLst/>
              <a:gdLst/>
              <a:ahLst/>
              <a:rect l="l" t="t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adFill rotWithShape="0">
              <a:gsLst>
                <a:gs pos="0">
                  <a:srgbClr val="82ffff"/>
                </a:gs>
                <a:gs pos="100000">
                  <a:srgbClr val="3d97de"/>
                </a:gs>
              </a:gsLst>
              <a:lin ang="5400000"/>
            </a:gra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1" name="Freeform 13"/>
            <p:cNvSpPr/>
            <p:nvPr/>
          </p:nvSpPr>
          <p:spPr>
            <a:xfrm>
              <a:off x="1380960" y="9360"/>
              <a:ext cx="371160" cy="1425240"/>
            </a:xfrm>
            <a:custGeom>
              <a:avLst/>
              <a:gdLst/>
              <a:ahLst/>
              <a:rect l="l" t="t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adFill rotWithShape="0">
              <a:gsLst>
                <a:gs pos="0">
                  <a:srgbClr val="82ffff"/>
                </a:gs>
                <a:gs pos="100000">
                  <a:srgbClr val="3d97de"/>
                </a:gs>
              </a:gsLst>
              <a:lin ang="5400000"/>
            </a:gra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2" name="Freeform 14"/>
            <p:cNvSpPr/>
            <p:nvPr/>
          </p:nvSpPr>
          <p:spPr>
            <a:xfrm>
              <a:off x="1643040" y="0"/>
              <a:ext cx="151920" cy="912600"/>
            </a:xfrm>
            <a:custGeom>
              <a:avLst/>
              <a:gdLst/>
              <a:ahLst/>
              <a:rect l="l" t="t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adFill rotWithShape="0">
              <a:gsLst>
                <a:gs pos="0">
                  <a:srgbClr val="82ffff"/>
                </a:gs>
                <a:gs pos="100000">
                  <a:srgbClr val="3d97de"/>
                </a:gs>
              </a:gsLst>
              <a:lin ang="5400000"/>
            </a:gra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3" name="Freeform 15"/>
            <p:cNvSpPr/>
            <p:nvPr/>
          </p:nvSpPr>
          <p:spPr>
            <a:xfrm>
              <a:off x="1685880" y="1420920"/>
              <a:ext cx="190080" cy="190080"/>
            </a:xfrm>
            <a:custGeom>
              <a:avLst/>
              <a:gdLst/>
              <a:ahLst/>
              <a:rect l="l" t="t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adFill rotWithShape="0">
              <a:gsLst>
                <a:gs pos="0">
                  <a:srgbClr val="82ffff"/>
                </a:gs>
                <a:gs pos="100000">
                  <a:srgbClr val="3d97de"/>
                </a:gs>
              </a:gsLst>
              <a:lin ang="5400000"/>
            </a:gra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4" name="Freeform 16"/>
            <p:cNvSpPr/>
            <p:nvPr/>
          </p:nvSpPr>
          <p:spPr>
            <a:xfrm>
              <a:off x="1685880" y="903240"/>
              <a:ext cx="190080" cy="190080"/>
            </a:xfrm>
            <a:custGeom>
              <a:avLst/>
              <a:gdLst/>
              <a:ahLst/>
              <a:rect l="l" t="t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adFill rotWithShape="0">
              <a:gsLst>
                <a:gs pos="0">
                  <a:srgbClr val="82ffff"/>
                </a:gs>
                <a:gs pos="100000">
                  <a:srgbClr val="3d97de"/>
                </a:gs>
              </a:gsLst>
              <a:lin ang="5400000"/>
            </a:gra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5" name="Freeform 17"/>
            <p:cNvSpPr/>
            <p:nvPr/>
          </p:nvSpPr>
          <p:spPr>
            <a:xfrm>
              <a:off x="1743120" y="4680"/>
              <a:ext cx="418680" cy="522000"/>
            </a:xfrm>
            <a:custGeom>
              <a:avLst/>
              <a:gdLst/>
              <a:ahLst/>
              <a:rect l="l" t="t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adFill rotWithShape="0">
              <a:gsLst>
                <a:gs pos="0">
                  <a:srgbClr val="82ffff"/>
                </a:gs>
                <a:gs pos="100000">
                  <a:srgbClr val="3d97de"/>
                </a:gs>
              </a:gsLst>
              <a:lin ang="5400000"/>
            </a:gra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6" name="Freeform 18"/>
            <p:cNvSpPr/>
            <p:nvPr/>
          </p:nvSpPr>
          <p:spPr>
            <a:xfrm>
              <a:off x="2119320" y="488880"/>
              <a:ext cx="161640" cy="147240"/>
            </a:xfrm>
            <a:custGeom>
              <a:avLst/>
              <a:gdLst/>
              <a:ahLst/>
              <a:rect l="l" t="t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adFill rotWithShape="0">
              <a:gsLst>
                <a:gs pos="0">
                  <a:srgbClr val="82ffff"/>
                </a:gs>
                <a:gs pos="100000">
                  <a:srgbClr val="3d97de"/>
                </a:gs>
              </a:gsLst>
              <a:lin ang="5400000"/>
            </a:gra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7" name="Freeform 19"/>
            <p:cNvSpPr/>
            <p:nvPr/>
          </p:nvSpPr>
          <p:spPr>
            <a:xfrm>
              <a:off x="952560" y="4680"/>
              <a:ext cx="151920" cy="907560"/>
            </a:xfrm>
            <a:custGeom>
              <a:avLst/>
              <a:gdLst/>
              <a:ahLst/>
              <a:rect l="l" t="t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adFill rotWithShape="0">
              <a:gsLst>
                <a:gs pos="0">
                  <a:srgbClr val="82ffff"/>
                </a:gs>
                <a:gs pos="100000">
                  <a:srgbClr val="3d97de"/>
                </a:gs>
              </a:gsLst>
              <a:lin ang="5400000"/>
            </a:gra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8" name="Freeform 20"/>
            <p:cNvSpPr/>
            <p:nvPr/>
          </p:nvSpPr>
          <p:spPr>
            <a:xfrm>
              <a:off x="866880" y="903240"/>
              <a:ext cx="190080" cy="190080"/>
            </a:xfrm>
            <a:custGeom>
              <a:avLst/>
              <a:gdLst/>
              <a:ahLst/>
              <a:rect l="l" t="t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adFill rotWithShape="0">
              <a:gsLst>
                <a:gs pos="0">
                  <a:srgbClr val="82ffff"/>
                </a:gs>
                <a:gs pos="100000">
                  <a:srgbClr val="3d97de"/>
                </a:gs>
              </a:gsLst>
              <a:lin ang="5400000"/>
            </a:gra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9" name="Freeform 21"/>
            <p:cNvSpPr/>
            <p:nvPr/>
          </p:nvSpPr>
          <p:spPr>
            <a:xfrm>
              <a:off x="890640" y="1554120"/>
              <a:ext cx="190080" cy="190080"/>
            </a:xfrm>
            <a:custGeom>
              <a:avLst/>
              <a:gdLst/>
              <a:ahLst/>
              <a:rect l="l" t="t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adFill rotWithShape="0">
              <a:gsLst>
                <a:gs pos="0">
                  <a:srgbClr val="82ffff"/>
                </a:gs>
                <a:gs pos="100000">
                  <a:srgbClr val="3d97de"/>
                </a:gs>
              </a:gsLst>
              <a:lin ang="5400000"/>
            </a:gra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0" name="Freeform 22"/>
            <p:cNvSpPr/>
            <p:nvPr/>
          </p:nvSpPr>
          <p:spPr>
            <a:xfrm>
              <a:off x="738360" y="5622840"/>
              <a:ext cx="337680" cy="1215720"/>
            </a:xfrm>
            <a:custGeom>
              <a:avLst/>
              <a:gdLst/>
              <a:ahLst/>
              <a:rect l="l" t="t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adFill rotWithShape="0">
              <a:gsLst>
                <a:gs pos="0">
                  <a:srgbClr val="82ffff"/>
                </a:gs>
                <a:gs pos="100000">
                  <a:srgbClr val="3d97de"/>
                </a:gs>
              </a:gsLst>
              <a:lin ang="5400000"/>
            </a:gra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1" name="Freeform 23"/>
            <p:cNvSpPr/>
            <p:nvPr/>
          </p:nvSpPr>
          <p:spPr>
            <a:xfrm>
              <a:off x="647640" y="5479920"/>
              <a:ext cx="156960" cy="156960"/>
            </a:xfrm>
            <a:custGeom>
              <a:avLst/>
              <a:gdLst/>
              <a:ahLst/>
              <a:rect l="l" t="t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adFill rotWithShape="0">
              <a:gsLst>
                <a:gs pos="0">
                  <a:srgbClr val="82ffff"/>
                </a:gs>
                <a:gs pos="100000">
                  <a:srgbClr val="3d97de"/>
                </a:gs>
              </a:gsLst>
              <a:lin ang="5400000"/>
            </a:gra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2" name="Freeform 24"/>
            <p:cNvSpPr/>
            <p:nvPr/>
          </p:nvSpPr>
          <p:spPr>
            <a:xfrm>
              <a:off x="66600" y="903240"/>
              <a:ext cx="190080" cy="190080"/>
            </a:xfrm>
            <a:custGeom>
              <a:avLst/>
              <a:gdLst/>
              <a:ahLst/>
              <a:rect l="l" t="t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adFill rotWithShape="0">
              <a:gsLst>
                <a:gs pos="0">
                  <a:srgbClr val="82ffff"/>
                </a:gs>
                <a:gs pos="100000">
                  <a:srgbClr val="3d97de"/>
                </a:gs>
              </a:gsLst>
              <a:lin ang="5400000"/>
            </a:gra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3" name="Freeform 25"/>
            <p:cNvSpPr/>
            <p:nvPr/>
          </p:nvSpPr>
          <p:spPr>
            <a:xfrm>
              <a:off x="0" y="3897360"/>
              <a:ext cx="132840" cy="266400"/>
            </a:xfrm>
            <a:custGeom>
              <a:avLst/>
              <a:gdLst/>
              <a:ahLst/>
              <a:rect l="l" t="t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adFill rotWithShape="0">
              <a:gsLst>
                <a:gs pos="0">
                  <a:srgbClr val="82ffff"/>
                </a:gs>
                <a:gs pos="100000">
                  <a:srgbClr val="3d97de"/>
                </a:gs>
              </a:gsLst>
              <a:lin ang="5400000"/>
            </a:gra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4" name="Freeform 26"/>
            <p:cNvSpPr/>
            <p:nvPr/>
          </p:nvSpPr>
          <p:spPr>
            <a:xfrm>
              <a:off x="66600" y="4149720"/>
              <a:ext cx="190080" cy="188640"/>
            </a:xfrm>
            <a:custGeom>
              <a:avLst/>
              <a:gdLst/>
              <a:ahLst/>
              <a:rect l="l" t="t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adFill rotWithShape="0">
              <a:gsLst>
                <a:gs pos="0">
                  <a:srgbClr val="82ffff"/>
                </a:gs>
                <a:gs pos="100000">
                  <a:srgbClr val="3d97de"/>
                </a:gs>
              </a:gsLst>
              <a:lin ang="5400000"/>
            </a:gra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5" name="Freeform 27"/>
            <p:cNvSpPr/>
            <p:nvPr/>
          </p:nvSpPr>
          <p:spPr>
            <a:xfrm>
              <a:off x="0" y="1644480"/>
              <a:ext cx="132840" cy="269640"/>
            </a:xfrm>
            <a:custGeom>
              <a:avLst/>
              <a:gdLst/>
              <a:ahLst/>
              <a:rect l="l" t="t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adFill rotWithShape="0">
              <a:gsLst>
                <a:gs pos="0">
                  <a:srgbClr val="82ffff"/>
                </a:gs>
                <a:gs pos="100000">
                  <a:srgbClr val="3d97de"/>
                </a:gs>
              </a:gsLst>
              <a:lin ang="5400000"/>
            </a:gra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6" name="Freeform 28"/>
            <p:cNvSpPr/>
            <p:nvPr/>
          </p:nvSpPr>
          <p:spPr>
            <a:xfrm>
              <a:off x="66600" y="1468440"/>
              <a:ext cx="190080" cy="190080"/>
            </a:xfrm>
            <a:custGeom>
              <a:avLst/>
              <a:gdLst/>
              <a:ahLst/>
              <a:rect l="l" t="t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adFill rotWithShape="0">
              <a:gsLst>
                <a:gs pos="0">
                  <a:srgbClr val="82ffff"/>
                </a:gs>
                <a:gs pos="100000">
                  <a:srgbClr val="3d97de"/>
                </a:gs>
              </a:gsLst>
              <a:lin ang="5400000"/>
            </a:gra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7" name="Freeform 29"/>
            <p:cNvSpPr/>
            <p:nvPr/>
          </p:nvSpPr>
          <p:spPr>
            <a:xfrm>
              <a:off x="695160" y="4680"/>
              <a:ext cx="309240" cy="1558440"/>
            </a:xfrm>
            <a:custGeom>
              <a:avLst/>
              <a:gdLst/>
              <a:ahLst/>
              <a:rect l="l" t="t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adFill rotWithShape="0">
              <a:gsLst>
                <a:gs pos="0">
                  <a:srgbClr val="82ffff"/>
                </a:gs>
                <a:gs pos="100000">
                  <a:srgbClr val="3d97de"/>
                </a:gs>
              </a:gsLst>
              <a:lin ang="5400000"/>
            </a:gra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8" name="Freeform 30"/>
            <p:cNvSpPr/>
            <p:nvPr/>
          </p:nvSpPr>
          <p:spPr>
            <a:xfrm>
              <a:off x="57240" y="4881600"/>
              <a:ext cx="190080" cy="188640"/>
            </a:xfrm>
            <a:custGeom>
              <a:avLst/>
              <a:gdLst/>
              <a:ahLst/>
              <a:rect l="l" t="t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adFill rotWithShape="0">
              <a:gsLst>
                <a:gs pos="0">
                  <a:srgbClr val="82ffff"/>
                </a:gs>
                <a:gs pos="100000">
                  <a:srgbClr val="3d97de"/>
                </a:gs>
              </a:gsLst>
              <a:lin ang="5400000"/>
            </a:gra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9" name="Freeform 31"/>
            <p:cNvSpPr/>
            <p:nvPr/>
          </p:nvSpPr>
          <p:spPr>
            <a:xfrm>
              <a:off x="138240" y="5060880"/>
              <a:ext cx="304560" cy="1777680"/>
            </a:xfrm>
            <a:custGeom>
              <a:avLst/>
              <a:gdLst/>
              <a:ahLst/>
              <a:rect l="l" t="t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adFill rotWithShape="0">
              <a:gsLst>
                <a:gs pos="0">
                  <a:srgbClr val="82ffff"/>
                </a:gs>
                <a:gs pos="100000">
                  <a:srgbClr val="3d97de"/>
                </a:gs>
              </a:gsLst>
              <a:lin ang="5400000"/>
            </a:gra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0" name="Freeform 32"/>
            <p:cNvSpPr/>
            <p:nvPr/>
          </p:nvSpPr>
          <p:spPr>
            <a:xfrm>
              <a:off x="561960" y="6431040"/>
              <a:ext cx="190080" cy="188640"/>
            </a:xfrm>
            <a:custGeom>
              <a:avLst/>
              <a:gdLst/>
              <a:ahLst/>
              <a:rect l="l" t="t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adFill rotWithShape="0">
              <a:gsLst>
                <a:gs pos="0">
                  <a:srgbClr val="82ffff"/>
                </a:gs>
                <a:gs pos="100000">
                  <a:srgbClr val="3d97de"/>
                </a:gs>
              </a:gsLst>
              <a:lin ang="5400000"/>
            </a:gra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1" name="Rectangle 33"/>
            <p:cNvSpPr/>
            <p:nvPr/>
          </p:nvSpPr>
          <p:spPr>
            <a:xfrm>
              <a:off x="642960" y="6610320"/>
              <a:ext cx="23400" cy="242640"/>
            </a:xfrm>
            <a:prstGeom prst="rect">
              <a:avLst/>
            </a:prstGeom>
            <a:gradFill rotWithShape="0">
              <a:gsLst>
                <a:gs pos="0">
                  <a:srgbClr val="82ffff"/>
                </a:gs>
                <a:gs pos="100000">
                  <a:srgbClr val="3d97de"/>
                </a:gs>
              </a:gsLst>
              <a:lin ang="5400000"/>
            </a:gra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2" name="Freeform 34"/>
            <p:cNvSpPr/>
            <p:nvPr/>
          </p:nvSpPr>
          <p:spPr>
            <a:xfrm>
              <a:off x="76320" y="6431040"/>
              <a:ext cx="190080" cy="188640"/>
            </a:xfrm>
            <a:custGeom>
              <a:avLst/>
              <a:gdLst/>
              <a:ahLst/>
              <a:rect l="l" t="t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adFill rotWithShape="0">
              <a:gsLst>
                <a:gs pos="0">
                  <a:srgbClr val="82ffff"/>
                </a:gs>
                <a:gs pos="100000">
                  <a:srgbClr val="3d97de"/>
                </a:gs>
              </a:gsLst>
              <a:lin ang="5400000"/>
            </a:gra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3" name="Freeform 35"/>
            <p:cNvSpPr/>
            <p:nvPr/>
          </p:nvSpPr>
          <p:spPr>
            <a:xfrm>
              <a:off x="0" y="5978520"/>
              <a:ext cx="190080" cy="461520"/>
            </a:xfrm>
            <a:custGeom>
              <a:avLst/>
              <a:gdLst/>
              <a:ahLst/>
              <a:rect l="l" t="t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adFill rotWithShape="0">
              <a:gsLst>
                <a:gs pos="0">
                  <a:srgbClr val="82ffff"/>
                </a:gs>
                <a:gs pos="100000">
                  <a:srgbClr val="3d97de"/>
                </a:gs>
              </a:gsLst>
              <a:lin ang="5400000"/>
            </a:gra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4" name="Freeform 36"/>
            <p:cNvSpPr/>
            <p:nvPr/>
          </p:nvSpPr>
          <p:spPr>
            <a:xfrm>
              <a:off x="1014480" y="1801800"/>
              <a:ext cx="213840" cy="755280"/>
            </a:xfrm>
            <a:custGeom>
              <a:avLst/>
              <a:gdLst/>
              <a:ahLst/>
              <a:rect l="l" t="t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adFill rotWithShape="0">
              <a:gsLst>
                <a:gs pos="0">
                  <a:srgbClr val="82ffff"/>
                </a:gs>
                <a:gs pos="100000">
                  <a:srgbClr val="3d97de"/>
                </a:gs>
              </a:gsLst>
              <a:lin ang="5400000"/>
            </a:gra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5" name="Freeform 37"/>
            <p:cNvSpPr/>
            <p:nvPr/>
          </p:nvSpPr>
          <p:spPr>
            <a:xfrm>
              <a:off x="938160" y="2548080"/>
              <a:ext cx="166320" cy="159840"/>
            </a:xfrm>
            <a:custGeom>
              <a:avLst/>
              <a:gdLst/>
              <a:ahLst/>
              <a:rect l="l" t="t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adFill rotWithShape="0">
              <a:gsLst>
                <a:gs pos="0">
                  <a:srgbClr val="82ffff"/>
                </a:gs>
                <a:gs pos="100000">
                  <a:srgbClr val="3d97de"/>
                </a:gs>
              </a:gsLst>
              <a:lin ang="5400000"/>
            </a:gra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6" name="Freeform 38"/>
            <p:cNvSpPr/>
            <p:nvPr/>
          </p:nvSpPr>
          <p:spPr>
            <a:xfrm>
              <a:off x="595440" y="4680"/>
              <a:ext cx="637920" cy="4025520"/>
            </a:xfrm>
            <a:custGeom>
              <a:avLst/>
              <a:gdLst/>
              <a:ahLst/>
              <a:rect l="l" t="t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adFill rotWithShape="0">
              <a:gsLst>
                <a:gs pos="0">
                  <a:srgbClr val="82ffff"/>
                </a:gs>
                <a:gs pos="100000">
                  <a:srgbClr val="3d97de"/>
                </a:gs>
              </a:gsLst>
              <a:lin ang="5400000"/>
            </a:gra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7" name="Freeform 39"/>
            <p:cNvSpPr/>
            <p:nvPr/>
          </p:nvSpPr>
          <p:spPr>
            <a:xfrm>
              <a:off x="1224000" y="1382760"/>
              <a:ext cx="142560" cy="475920"/>
            </a:xfrm>
            <a:custGeom>
              <a:avLst/>
              <a:gdLst/>
              <a:ahLst/>
              <a:rect l="l" t="t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adFill rotWithShape="0">
              <a:gsLst>
                <a:gs pos="0">
                  <a:srgbClr val="82ffff"/>
                </a:gs>
                <a:gs pos="100000">
                  <a:srgbClr val="3d97de"/>
                </a:gs>
              </a:gsLst>
              <a:lin ang="5400000"/>
            </a:gra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8" name="Freeform 40"/>
            <p:cNvSpPr/>
            <p:nvPr/>
          </p:nvSpPr>
          <p:spPr>
            <a:xfrm>
              <a:off x="1300320" y="1849320"/>
              <a:ext cx="109080" cy="107640"/>
            </a:xfrm>
            <a:custGeom>
              <a:avLst/>
              <a:gdLst/>
              <a:ahLst/>
              <a:rect l="l" t="t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adFill rotWithShape="0">
              <a:gsLst>
                <a:gs pos="0">
                  <a:srgbClr val="82ffff"/>
                </a:gs>
                <a:gs pos="100000">
                  <a:srgbClr val="3d97de"/>
                </a:gs>
              </a:gsLst>
              <a:lin ang="5400000"/>
            </a:gra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9" name="Freeform 41"/>
            <p:cNvSpPr/>
            <p:nvPr/>
          </p:nvSpPr>
          <p:spPr>
            <a:xfrm>
              <a:off x="281160" y="3417840"/>
              <a:ext cx="142560" cy="474480"/>
            </a:xfrm>
            <a:custGeom>
              <a:avLst/>
              <a:gdLst/>
              <a:ahLst/>
              <a:rect l="l" t="t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adFill rotWithShape="0">
              <a:gsLst>
                <a:gs pos="0">
                  <a:srgbClr val="82ffff"/>
                </a:gs>
                <a:gs pos="100000">
                  <a:srgbClr val="3d97de"/>
                </a:gs>
              </a:gsLst>
              <a:lin ang="5400000"/>
            </a:gra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0" name="Freeform 42"/>
            <p:cNvSpPr/>
            <p:nvPr/>
          </p:nvSpPr>
          <p:spPr>
            <a:xfrm>
              <a:off x="237960" y="3882960"/>
              <a:ext cx="109080" cy="109080"/>
            </a:xfrm>
            <a:custGeom>
              <a:avLst/>
              <a:gdLst/>
              <a:ahLst/>
              <a:rect l="l" t="t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adFill rotWithShape="0">
              <a:gsLst>
                <a:gs pos="0">
                  <a:srgbClr val="82ffff"/>
                </a:gs>
                <a:gs pos="100000">
                  <a:srgbClr val="3d97de"/>
                </a:gs>
              </a:gsLst>
              <a:lin ang="5400000"/>
            </a:gra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1" name="Freeform 43"/>
            <p:cNvSpPr/>
            <p:nvPr/>
          </p:nvSpPr>
          <p:spPr>
            <a:xfrm>
              <a:off x="4680" y="2166840"/>
              <a:ext cx="114120" cy="452160"/>
            </a:xfrm>
            <a:custGeom>
              <a:avLst/>
              <a:gdLst/>
              <a:ahLst/>
              <a:rect l="l" t="t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adFill rotWithShape="0">
              <a:gsLst>
                <a:gs pos="0">
                  <a:srgbClr val="82ffff"/>
                </a:gs>
                <a:gs pos="100000">
                  <a:srgbClr val="3d97de"/>
                </a:gs>
              </a:gsLst>
              <a:lin ang="5400000"/>
            </a:gra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2" name="Freeform 44"/>
            <p:cNvSpPr/>
            <p:nvPr/>
          </p:nvSpPr>
          <p:spPr>
            <a:xfrm>
              <a:off x="52560" y="2066760"/>
              <a:ext cx="109080" cy="109080"/>
            </a:xfrm>
            <a:custGeom>
              <a:avLst/>
              <a:gdLst/>
              <a:ahLst/>
              <a:rect l="l" t="t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adFill rotWithShape="0">
              <a:gsLst>
                <a:gs pos="0">
                  <a:srgbClr val="82ffff"/>
                </a:gs>
                <a:gs pos="100000">
                  <a:srgbClr val="3d97de"/>
                </a:gs>
              </a:gsLst>
              <a:lin ang="5400000"/>
            </a:gra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3" name="Rectangle 45"/>
            <p:cNvSpPr/>
            <p:nvPr/>
          </p:nvSpPr>
          <p:spPr>
            <a:xfrm>
              <a:off x="1228680" y="4662360"/>
              <a:ext cx="23400" cy="2180880"/>
            </a:xfrm>
            <a:prstGeom prst="rect">
              <a:avLst/>
            </a:prstGeom>
            <a:gradFill rotWithShape="0">
              <a:gsLst>
                <a:gs pos="0">
                  <a:srgbClr val="82ffff"/>
                </a:gs>
                <a:gs pos="100000">
                  <a:srgbClr val="3d97de"/>
                </a:gs>
              </a:gsLst>
              <a:lin ang="5400000"/>
            </a:gra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4" name="Freeform 46"/>
            <p:cNvSpPr/>
            <p:nvPr/>
          </p:nvSpPr>
          <p:spPr>
            <a:xfrm>
              <a:off x="1319040" y="5041800"/>
              <a:ext cx="371160" cy="1801440"/>
            </a:xfrm>
            <a:custGeom>
              <a:avLst/>
              <a:gdLst/>
              <a:ahLst/>
              <a:rect l="l" t="t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adFill rotWithShape="0">
              <a:gsLst>
                <a:gs pos="0">
                  <a:srgbClr val="82ffff"/>
                </a:gs>
                <a:gs pos="100000">
                  <a:srgbClr val="3d97de"/>
                </a:gs>
              </a:gsLst>
              <a:lin ang="5400000"/>
            </a:gra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5" name="Freeform 47"/>
            <p:cNvSpPr/>
            <p:nvPr/>
          </p:nvSpPr>
          <p:spPr>
            <a:xfrm>
              <a:off x="1147680" y="4481640"/>
              <a:ext cx="190080" cy="190080"/>
            </a:xfrm>
            <a:custGeom>
              <a:avLst/>
              <a:gdLst/>
              <a:ahLst/>
              <a:rect l="l" t="t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adFill rotWithShape="0">
              <a:gsLst>
                <a:gs pos="0">
                  <a:srgbClr val="82ffff"/>
                </a:gs>
                <a:gs pos="100000">
                  <a:srgbClr val="3d97de"/>
                </a:gs>
              </a:gsLst>
              <a:lin ang="5400000"/>
            </a:gra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6" name="Freeform 48"/>
            <p:cNvSpPr/>
            <p:nvPr/>
          </p:nvSpPr>
          <p:spPr>
            <a:xfrm>
              <a:off x="819000" y="3983040"/>
              <a:ext cx="347400" cy="2860200"/>
            </a:xfrm>
            <a:custGeom>
              <a:avLst/>
              <a:gdLst/>
              <a:ahLst/>
              <a:rect l="l" t="t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adFill rotWithShape="0">
              <a:gsLst>
                <a:gs pos="0">
                  <a:srgbClr val="82ffff"/>
                </a:gs>
                <a:gs pos="100000">
                  <a:srgbClr val="3d97de"/>
                </a:gs>
              </a:gsLst>
              <a:lin ang="5400000"/>
            </a:gra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7" name="Freeform 49"/>
            <p:cNvSpPr/>
            <p:nvPr/>
          </p:nvSpPr>
          <p:spPr>
            <a:xfrm>
              <a:off x="728640" y="3807000"/>
              <a:ext cx="190080" cy="190080"/>
            </a:xfrm>
            <a:custGeom>
              <a:avLst/>
              <a:gdLst/>
              <a:ahLst/>
              <a:rect l="l" t="t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adFill rotWithShape="0">
              <a:gsLst>
                <a:gs pos="0">
                  <a:srgbClr val="82ffff"/>
                </a:gs>
                <a:gs pos="100000">
                  <a:srgbClr val="3d97de"/>
                </a:gs>
              </a:gsLst>
              <a:lin ang="5400000"/>
            </a:gra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8" name="Freeform 50"/>
            <p:cNvSpPr/>
            <p:nvPr/>
          </p:nvSpPr>
          <p:spPr>
            <a:xfrm>
              <a:off x="1623960" y="4867200"/>
              <a:ext cx="190080" cy="188640"/>
            </a:xfrm>
            <a:custGeom>
              <a:avLst/>
              <a:gdLst/>
              <a:ahLst/>
              <a:rect l="l" t="t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adFill rotWithShape="0">
              <a:gsLst>
                <a:gs pos="0">
                  <a:srgbClr val="82ffff"/>
                </a:gs>
                <a:gs pos="100000">
                  <a:srgbClr val="3d97de"/>
                </a:gs>
              </a:gsLst>
              <a:lin ang="5400000"/>
            </a:gra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9" name="Freeform 51"/>
            <p:cNvSpPr/>
            <p:nvPr/>
          </p:nvSpPr>
          <p:spPr>
            <a:xfrm>
              <a:off x="1405080" y="5423040"/>
              <a:ext cx="371160" cy="1425240"/>
            </a:xfrm>
            <a:custGeom>
              <a:avLst/>
              <a:gdLst/>
              <a:ahLst/>
              <a:rect l="l" t="t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adFill rotWithShape="0">
              <a:gsLst>
                <a:gs pos="0">
                  <a:srgbClr val="82ffff"/>
                </a:gs>
                <a:gs pos="100000">
                  <a:srgbClr val="3d97de"/>
                </a:gs>
              </a:gsLst>
              <a:lin ang="5400000"/>
            </a:gra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0" name="Freeform 52"/>
            <p:cNvSpPr/>
            <p:nvPr/>
          </p:nvSpPr>
          <p:spPr>
            <a:xfrm>
              <a:off x="1666800" y="5945040"/>
              <a:ext cx="151920" cy="912600"/>
            </a:xfrm>
            <a:custGeom>
              <a:avLst/>
              <a:gdLst/>
              <a:ahLst/>
              <a:rect l="l" t="t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adFill rotWithShape="0">
              <a:gsLst>
                <a:gs pos="0">
                  <a:srgbClr val="82ffff"/>
                </a:gs>
                <a:gs pos="100000">
                  <a:srgbClr val="3d97de"/>
                </a:gs>
              </a:gsLst>
              <a:lin ang="5400000"/>
            </a:gra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1" name="Freeform 53"/>
            <p:cNvSpPr/>
            <p:nvPr/>
          </p:nvSpPr>
          <p:spPr>
            <a:xfrm>
              <a:off x="1709640" y="5246640"/>
              <a:ext cx="190080" cy="190080"/>
            </a:xfrm>
            <a:custGeom>
              <a:avLst/>
              <a:gdLst/>
              <a:ahLst/>
              <a:rect l="l" t="t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adFill rotWithShape="0">
              <a:gsLst>
                <a:gs pos="0">
                  <a:srgbClr val="82ffff"/>
                </a:gs>
                <a:gs pos="100000">
                  <a:srgbClr val="3d97de"/>
                </a:gs>
              </a:gsLst>
              <a:lin ang="5400000"/>
            </a:gra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2" name="Freeform 54"/>
            <p:cNvSpPr/>
            <p:nvPr/>
          </p:nvSpPr>
          <p:spPr>
            <a:xfrm>
              <a:off x="1709640" y="5764320"/>
              <a:ext cx="190080" cy="190080"/>
            </a:xfrm>
            <a:custGeom>
              <a:avLst/>
              <a:gdLst/>
              <a:ahLst/>
              <a:rect l="l" t="t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adFill rotWithShape="0">
              <a:gsLst>
                <a:gs pos="0">
                  <a:srgbClr val="82ffff"/>
                </a:gs>
                <a:gs pos="100000">
                  <a:srgbClr val="3d97de"/>
                </a:gs>
              </a:gsLst>
              <a:lin ang="5400000"/>
            </a:gra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3" name="Freeform 55"/>
            <p:cNvSpPr/>
            <p:nvPr/>
          </p:nvSpPr>
          <p:spPr>
            <a:xfrm>
              <a:off x="1766880" y="6330960"/>
              <a:ext cx="418680" cy="526680"/>
            </a:xfrm>
            <a:custGeom>
              <a:avLst/>
              <a:gdLst/>
              <a:ahLst/>
              <a:rect l="l" t="t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adFill rotWithShape="0">
              <a:gsLst>
                <a:gs pos="0">
                  <a:srgbClr val="82ffff"/>
                </a:gs>
                <a:gs pos="100000">
                  <a:srgbClr val="3d97de"/>
                </a:gs>
              </a:gsLst>
              <a:lin ang="5400000"/>
            </a:gra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4" name="Freeform 56"/>
            <p:cNvSpPr/>
            <p:nvPr/>
          </p:nvSpPr>
          <p:spPr>
            <a:xfrm>
              <a:off x="2147760" y="6221520"/>
              <a:ext cx="156960" cy="147240"/>
            </a:xfrm>
            <a:custGeom>
              <a:avLst/>
              <a:gdLst/>
              <a:ahLst/>
              <a:rect l="l" t="t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adFill rotWithShape="0">
              <a:gsLst>
                <a:gs pos="0">
                  <a:srgbClr val="82ffff"/>
                </a:gs>
                <a:gs pos="100000">
                  <a:srgbClr val="3d97de"/>
                </a:gs>
              </a:gsLst>
              <a:lin ang="5400000"/>
            </a:gra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5" name="Freeform 57"/>
            <p:cNvSpPr/>
            <p:nvPr/>
          </p:nvSpPr>
          <p:spPr>
            <a:xfrm>
              <a:off x="504720" y="9360"/>
              <a:ext cx="232920" cy="5103360"/>
            </a:xfrm>
            <a:custGeom>
              <a:avLst/>
              <a:gdLst/>
              <a:ahLst/>
              <a:rect l="l" t="t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adFill rotWithShape="0">
              <a:gsLst>
                <a:gs pos="0">
                  <a:srgbClr val="82ffff"/>
                </a:gs>
                <a:gs pos="100000">
                  <a:srgbClr val="3d97de"/>
                </a:gs>
              </a:gsLst>
              <a:lin ang="5400000"/>
            </a:gra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6" name="Freeform 58"/>
            <p:cNvSpPr/>
            <p:nvPr/>
          </p:nvSpPr>
          <p:spPr>
            <a:xfrm>
              <a:off x="633240" y="5103720"/>
              <a:ext cx="185400" cy="185400"/>
            </a:xfrm>
            <a:custGeom>
              <a:avLst/>
              <a:gdLst/>
              <a:ahLst/>
              <a:rect l="l" t="t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adFill rotWithShape="0">
              <a:gsLst>
                <a:gs pos="0">
                  <a:srgbClr val="82ffff"/>
                </a:gs>
                <a:gs pos="100000">
                  <a:srgbClr val="3d97de"/>
                </a:gs>
              </a:gsLst>
              <a:lin ang="5400000"/>
            </a:gra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97" name="PlaceHolder 1"/>
          <p:cNvSpPr>
            <a:spLocks noGrp="1"/>
          </p:cNvSpPr>
          <p:nvPr>
            <p:ph type="title"/>
          </p:nvPr>
        </p:nvSpPr>
        <p:spPr>
          <a:xfrm>
            <a:off x="1876320" y="1122480"/>
            <a:ext cx="8791200" cy="238716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rmAutofit/>
          </a:bodyPr>
          <a:p>
            <a:pPr>
              <a:lnSpc>
                <a:spcPct val="90000"/>
              </a:lnSpc>
              <a:buNone/>
            </a:pPr>
            <a:r>
              <a:rPr b="0" lang="pl-PL" sz="4800" spc="-1" strike="noStrike" cap="all">
                <a:solidFill>
                  <a:srgbClr val="ffffff"/>
                </a:solidFill>
                <a:latin typeface="Tw Cen MT"/>
              </a:rPr>
              <a:t>Kliknij, aby edytować styl</a:t>
            </a:r>
            <a:endParaRPr b="0" lang="en-US" sz="4800" spc="-1" strike="noStrike">
              <a:solidFill>
                <a:srgbClr val="ffffff"/>
              </a:solidFill>
              <a:latin typeface="Tw Cen MT"/>
            </a:endParaRPr>
          </a:p>
        </p:txBody>
      </p:sp>
      <p:sp>
        <p:nvSpPr>
          <p:cNvPr id="98" name="PlaceHolder 2"/>
          <p:cNvSpPr>
            <a:spLocks noGrp="1"/>
          </p:cNvSpPr>
          <p:nvPr>
            <p:ph type="dt"/>
          </p:nvPr>
        </p:nvSpPr>
        <p:spPr>
          <a:xfrm>
            <a:off x="7077600" y="541008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algn="r">
              <a:lnSpc>
                <a:spcPct val="100000"/>
              </a:lnSpc>
              <a:buNone/>
            </a:pPr>
            <a:fld id="{B3CD7F86-A638-4A46-B8C4-97FBF4DBE335}" type="datetime">
              <a:rPr b="0" lang="en-US" sz="1050" spc="-1" strike="noStrike">
                <a:solidFill>
                  <a:srgbClr val="ffffff"/>
                </a:solidFill>
                <a:latin typeface="Tw Cen MT"/>
              </a:rPr>
              <a:t>5/8/23</a:t>
            </a:fld>
            <a:endParaRPr b="0" lang="pl-PL" sz="1050" spc="-1" strike="noStrike">
              <a:latin typeface="Times New Roman"/>
            </a:endParaRPr>
          </a:p>
        </p:txBody>
      </p:sp>
      <p:sp>
        <p:nvSpPr>
          <p:cNvPr id="99" name="PlaceHolder 3"/>
          <p:cNvSpPr>
            <a:spLocks noGrp="1"/>
          </p:cNvSpPr>
          <p:nvPr>
            <p:ph type="ftr"/>
          </p:nvPr>
        </p:nvSpPr>
        <p:spPr>
          <a:xfrm>
            <a:off x="1876320" y="5410080"/>
            <a:ext cx="512460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endParaRPr b="0" lang="pl-PL" sz="2400" spc="-1" strike="noStrike">
              <a:latin typeface="Times New Roman"/>
            </a:endParaRPr>
          </a:p>
        </p:txBody>
      </p:sp>
      <p:sp>
        <p:nvSpPr>
          <p:cNvPr id="100" name="PlaceHolder 4"/>
          <p:cNvSpPr>
            <a:spLocks noGrp="1"/>
          </p:cNvSpPr>
          <p:nvPr>
            <p:ph type="sldNum"/>
          </p:nvPr>
        </p:nvSpPr>
        <p:spPr>
          <a:xfrm>
            <a:off x="9896760" y="5410080"/>
            <a:ext cx="77076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algn="r">
              <a:lnSpc>
                <a:spcPct val="100000"/>
              </a:lnSpc>
              <a:buNone/>
            </a:pPr>
            <a:fld id="{100E816F-5DC5-4A94-85A5-E3D088403923}" type="slidenum">
              <a:rPr b="0" lang="en-US" sz="1050" spc="-1" strike="noStrike">
                <a:solidFill>
                  <a:srgbClr val="ffffff"/>
                </a:solidFill>
                <a:latin typeface="Tw Cen MT"/>
              </a:rPr>
              <a:t>&lt;numer&gt;</a:t>
            </a:fld>
            <a:endParaRPr b="0" lang="pl-PL" sz="1050" spc="-1" strike="noStrike">
              <a:latin typeface="Times New Roman"/>
            </a:endParaRPr>
          </a:p>
        </p:txBody>
      </p:sp>
      <p:sp>
        <p:nvSpPr>
          <p:cNvPr id="101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solidFill>
                  <a:srgbClr val="ffffff"/>
                </a:solidFill>
                <a:latin typeface="Tw Cen MT"/>
              </a:rPr>
              <a:t>Kliknij, aby edytować format tekstu konspektu</a:t>
            </a:r>
            <a:endParaRPr b="0" lang="en-US" sz="2400" spc="-1" strike="noStrike">
              <a:solidFill>
                <a:srgbClr val="ffffff"/>
              </a:solidFill>
              <a:latin typeface="Tw Cen MT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ffffff"/>
                </a:solidFill>
                <a:latin typeface="Tw Cen MT"/>
              </a:rPr>
              <a:t>Drugi poziom konspektu</a:t>
            </a:r>
            <a:endParaRPr b="0" lang="en-US" sz="1800" spc="-1" strike="noStrike">
              <a:solidFill>
                <a:srgbClr val="ffffff"/>
              </a:solidFill>
              <a:latin typeface="Tw Cen MT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600" spc="-1" strike="noStrike">
                <a:solidFill>
                  <a:srgbClr val="ffffff"/>
                </a:solidFill>
                <a:latin typeface="Tw Cen MT"/>
              </a:rPr>
              <a:t>Trzeci poziom konspektu</a:t>
            </a:r>
            <a:endParaRPr b="0" lang="en-US" sz="1600" spc="-1" strike="noStrike">
              <a:solidFill>
                <a:srgbClr val="ffffff"/>
              </a:solidFill>
              <a:latin typeface="Tw Cen MT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600" spc="-1" strike="noStrike">
                <a:solidFill>
                  <a:srgbClr val="ffffff"/>
                </a:solidFill>
                <a:latin typeface="Tw Cen MT"/>
              </a:rPr>
              <a:t>Czwarty poziom konspektu</a:t>
            </a:r>
            <a:endParaRPr b="0" lang="en-US" sz="1600" spc="-1" strike="noStrike">
              <a:solidFill>
                <a:srgbClr val="ffffff"/>
              </a:solidFill>
              <a:latin typeface="Tw Cen MT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ffffff"/>
                </a:solidFill>
                <a:latin typeface="Tw Cen MT"/>
              </a:rPr>
              <a:t>Piąty poziom konspektu</a:t>
            </a:r>
            <a:endParaRPr b="0" lang="en-US" sz="2000" spc="-1" strike="noStrike">
              <a:solidFill>
                <a:srgbClr val="ffffff"/>
              </a:solidFill>
              <a:latin typeface="Tw Cen MT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ffffff"/>
                </a:solidFill>
                <a:latin typeface="Tw Cen MT"/>
              </a:rPr>
              <a:t>Szósty poziom konspektu</a:t>
            </a:r>
            <a:endParaRPr b="0" lang="en-US" sz="2000" spc="-1" strike="noStrike">
              <a:solidFill>
                <a:srgbClr val="ffffff"/>
              </a:solidFill>
              <a:latin typeface="Tw Cen MT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ffffff"/>
                </a:solidFill>
                <a:latin typeface="Tw Cen MT"/>
              </a:rPr>
              <a:t>Siódmy poziom konspektu</a:t>
            </a:r>
            <a:endParaRPr b="0" lang="en-US" sz="2000" spc="-1" strike="noStrike">
              <a:solidFill>
                <a:srgbClr val="ffffff"/>
              </a:solidFill>
              <a:latin typeface="Tw Cen MT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5"/>
    <p:sldLayoutId id="2147483650" r:id="rId6"/>
    <p:sldLayoutId id="2147483651" r:id="rId7"/>
    <p:sldLayoutId id="2147483652" r:id="rId8"/>
    <p:sldLayoutId id="2147483653" r:id="rId9"/>
    <p:sldLayoutId id="2147483654" r:id="rId10"/>
    <p:sldLayoutId id="2147483655" r:id="rId11"/>
    <p:sldLayoutId id="2147483656" r:id="rId12"/>
    <p:sldLayoutId id="2147483657" r:id="rId13"/>
    <p:sldLayoutId id="2147483658" r:id="rId14"/>
    <p:sldLayoutId id="2147483659" r:id="rId15"/>
    <p:sldLayoutId id="2147483660" r:id="rId16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Picture 2" descr="\\DROBO-FS\QuickDrops\JB\PPTX NG\Droplets\LightingOverlay.png"/>
          <p:cNvPicPr/>
          <p:nvPr/>
        </p:nvPicPr>
        <p:blipFill>
          <a:blip r:embed="rId3">
            <a:alphaModFix amt="30000"/>
          </a:blip>
          <a:stretch/>
        </p:blipFill>
        <p:spPr>
          <a:xfrm>
            <a:off x="0" y="0"/>
            <a:ext cx="12191760" cy="6857640"/>
          </a:xfrm>
          <a:prstGeom prst="rect">
            <a:avLst/>
          </a:prstGeom>
          <a:ln w="0">
            <a:noFill/>
          </a:ln>
        </p:spPr>
      </p:pic>
      <p:grpSp>
        <p:nvGrpSpPr>
          <p:cNvPr id="139" name="Group 7"/>
          <p:cNvGrpSpPr/>
          <p:nvPr/>
        </p:nvGrpSpPr>
        <p:grpSpPr>
          <a:xfrm>
            <a:off x="-14400" y="0"/>
            <a:ext cx="12053520" cy="6857640"/>
            <a:chOff x="-14400" y="0"/>
            <a:chExt cx="12053520" cy="6857640"/>
          </a:xfrm>
        </p:grpSpPr>
        <p:grpSp>
          <p:nvGrpSpPr>
            <p:cNvPr id="140" name="Group 8"/>
            <p:cNvGrpSpPr/>
            <p:nvPr/>
          </p:nvGrpSpPr>
          <p:grpSpPr>
            <a:xfrm>
              <a:off x="-14400" y="0"/>
              <a:ext cx="1220760" cy="6857640"/>
              <a:chOff x="-14400" y="0"/>
              <a:chExt cx="1220760" cy="6857640"/>
            </a:xfrm>
          </p:grpSpPr>
          <p:sp>
            <p:nvSpPr>
              <p:cNvPr id="141" name="Rectangle 5"/>
              <p:cNvSpPr/>
              <p:nvPr/>
            </p:nvSpPr>
            <p:spPr>
              <a:xfrm>
                <a:off x="114480" y="4680"/>
                <a:ext cx="23400" cy="2180880"/>
              </a:xfrm>
              <a:prstGeom prst="rect">
                <a:avLst/>
              </a:prstGeom>
              <a:gradFill rotWithShape="0"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42" name="Freeform 6"/>
              <p:cNvSpPr/>
              <p:nvPr/>
            </p:nvSpPr>
            <p:spPr>
              <a:xfrm>
                <a:off x="33480" y="2176560"/>
                <a:ext cx="190080" cy="190080"/>
              </a:xfrm>
              <a:custGeom>
                <a:avLst/>
                <a:gdLst/>
                <a:ahLst/>
                <a:rect l="l" t="t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43" name="Freeform 7"/>
              <p:cNvSpPr/>
              <p:nvPr/>
            </p:nvSpPr>
            <p:spPr>
              <a:xfrm>
                <a:off x="28440" y="4021200"/>
                <a:ext cx="190080" cy="188640"/>
              </a:xfrm>
              <a:custGeom>
                <a:avLst/>
                <a:gdLst/>
                <a:ahLst/>
                <a:rect l="l" t="t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44" name="Freeform 8"/>
              <p:cNvSpPr/>
              <p:nvPr/>
            </p:nvSpPr>
            <p:spPr>
              <a:xfrm>
                <a:off x="200160" y="4680"/>
                <a:ext cx="369360" cy="1810800"/>
              </a:xfrm>
              <a:custGeom>
                <a:avLst/>
                <a:gdLst/>
                <a:ahLst/>
                <a:rect l="l" t="t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45" name="Freeform 9"/>
              <p:cNvSpPr/>
              <p:nvPr/>
            </p:nvSpPr>
            <p:spPr>
              <a:xfrm>
                <a:off x="503280" y="1801800"/>
                <a:ext cx="190080" cy="188640"/>
              </a:xfrm>
              <a:custGeom>
                <a:avLst/>
                <a:gdLst/>
                <a:ahLst/>
                <a:rect l="l" t="t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46" name="Freeform 10"/>
              <p:cNvSpPr/>
              <p:nvPr/>
            </p:nvSpPr>
            <p:spPr>
              <a:xfrm>
                <a:off x="285840" y="4680"/>
                <a:ext cx="369360" cy="1429920"/>
              </a:xfrm>
              <a:custGeom>
                <a:avLst/>
                <a:gdLst/>
                <a:ahLst/>
                <a:rect l="l" t="t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47" name="Freeform 11"/>
              <p:cNvSpPr/>
              <p:nvPr/>
            </p:nvSpPr>
            <p:spPr>
              <a:xfrm>
                <a:off x="546120" y="0"/>
                <a:ext cx="151920" cy="912600"/>
              </a:xfrm>
              <a:custGeom>
                <a:avLst/>
                <a:gdLst/>
                <a:ahLst/>
                <a:rect l="l" t="t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48" name="Freeform 12"/>
              <p:cNvSpPr/>
              <p:nvPr/>
            </p:nvSpPr>
            <p:spPr>
              <a:xfrm>
                <a:off x="588960" y="1420920"/>
                <a:ext cx="190080" cy="190080"/>
              </a:xfrm>
              <a:custGeom>
                <a:avLst/>
                <a:gdLst/>
                <a:ahLst/>
                <a:rect l="l" t="t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49" name="Freeform 13"/>
              <p:cNvSpPr/>
              <p:nvPr/>
            </p:nvSpPr>
            <p:spPr>
              <a:xfrm>
                <a:off x="588960" y="903240"/>
                <a:ext cx="190080" cy="190080"/>
              </a:xfrm>
              <a:custGeom>
                <a:avLst/>
                <a:gdLst/>
                <a:ahLst/>
                <a:rect l="l" t="t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50" name="Freeform 14"/>
              <p:cNvSpPr/>
              <p:nvPr/>
            </p:nvSpPr>
            <p:spPr>
              <a:xfrm>
                <a:off x="641520" y="0"/>
                <a:ext cx="421920" cy="526680"/>
              </a:xfrm>
              <a:custGeom>
                <a:avLst/>
                <a:gdLst/>
                <a:ahLst/>
                <a:rect l="l" t="t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51" name="Freeform 15"/>
              <p:cNvSpPr/>
              <p:nvPr/>
            </p:nvSpPr>
            <p:spPr>
              <a:xfrm>
                <a:off x="1020600" y="488880"/>
                <a:ext cx="161640" cy="147240"/>
              </a:xfrm>
              <a:custGeom>
                <a:avLst/>
                <a:gdLst/>
                <a:ahLst/>
                <a:rect l="l" t="t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52" name="Line 16"/>
              <p:cNvSpPr/>
              <p:nvPr/>
            </p:nvSpPr>
            <p:spPr>
              <a:xfrm>
                <a:off x="-4680" y="9360"/>
                <a:ext cx="360" cy="360"/>
              </a:xfrm>
              <a:prstGeom prst="line">
                <a:avLst/>
              </a:prstGeom>
              <a:ln w="15">
                <a:solidFill>
                  <a:srgbClr val="ffffff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53" name="Freeform 17"/>
              <p:cNvSpPr/>
              <p:nvPr/>
            </p:nvSpPr>
            <p:spPr>
              <a:xfrm>
                <a:off x="9360" y="1801800"/>
                <a:ext cx="123480" cy="126720"/>
              </a:xfrm>
              <a:custGeom>
                <a:avLst/>
                <a:gdLst/>
                <a:ahLst/>
                <a:rect l="l" t="t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54" name="Freeform 18"/>
              <p:cNvSpPr/>
              <p:nvPr/>
            </p:nvSpPr>
            <p:spPr>
              <a:xfrm>
                <a:off x="-9360" y="3549600"/>
                <a:ext cx="147240" cy="480600"/>
              </a:xfrm>
              <a:custGeom>
                <a:avLst/>
                <a:gdLst/>
                <a:ahLst/>
                <a:rect l="l" t="t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55" name="Freeform 19"/>
              <p:cNvSpPr/>
              <p:nvPr/>
            </p:nvSpPr>
            <p:spPr>
              <a:xfrm>
                <a:off x="128520" y="1382760"/>
                <a:ext cx="142560" cy="475920"/>
              </a:xfrm>
              <a:custGeom>
                <a:avLst/>
                <a:gdLst/>
                <a:ahLst/>
                <a:rect l="l" t="t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56" name="Freeform 20"/>
              <p:cNvSpPr/>
              <p:nvPr/>
            </p:nvSpPr>
            <p:spPr>
              <a:xfrm>
                <a:off x="204840" y="1849320"/>
                <a:ext cx="114120" cy="107640"/>
              </a:xfrm>
              <a:custGeom>
                <a:avLst/>
                <a:gdLst/>
                <a:ahLst/>
                <a:rect l="l" t="t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57" name="Rectangle 21"/>
              <p:cNvSpPr/>
              <p:nvPr/>
            </p:nvSpPr>
            <p:spPr>
              <a:xfrm>
                <a:off x="133200" y="4662360"/>
                <a:ext cx="23400" cy="2180880"/>
              </a:xfrm>
              <a:prstGeom prst="rect">
                <a:avLst/>
              </a:prstGeom>
              <a:gradFill rotWithShape="0"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58" name="Freeform 22"/>
              <p:cNvSpPr/>
              <p:nvPr/>
            </p:nvSpPr>
            <p:spPr>
              <a:xfrm>
                <a:off x="223920" y="5041800"/>
                <a:ext cx="369360" cy="1801440"/>
              </a:xfrm>
              <a:custGeom>
                <a:avLst/>
                <a:gdLst/>
                <a:ahLst/>
                <a:rect l="l" t="t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59" name="Freeform 23"/>
              <p:cNvSpPr/>
              <p:nvPr/>
            </p:nvSpPr>
            <p:spPr>
              <a:xfrm>
                <a:off x="52560" y="4481640"/>
                <a:ext cx="190080" cy="190080"/>
              </a:xfrm>
              <a:custGeom>
                <a:avLst/>
                <a:gdLst/>
                <a:ahLst/>
                <a:rect l="l" t="t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60" name="Freeform 24"/>
              <p:cNvSpPr/>
              <p:nvPr/>
            </p:nvSpPr>
            <p:spPr>
              <a:xfrm>
                <a:off x="-14400" y="5627520"/>
                <a:ext cx="85320" cy="1215720"/>
              </a:xfrm>
              <a:custGeom>
                <a:avLst/>
                <a:gdLst/>
                <a:ahLst/>
                <a:rect l="l" t="t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61" name="Freeform 25"/>
              <p:cNvSpPr/>
              <p:nvPr/>
            </p:nvSpPr>
            <p:spPr>
              <a:xfrm>
                <a:off x="527040" y="4867200"/>
                <a:ext cx="190080" cy="188640"/>
              </a:xfrm>
              <a:custGeom>
                <a:avLst/>
                <a:gdLst/>
                <a:ahLst/>
                <a:rect l="l" t="t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62" name="Freeform 26"/>
              <p:cNvSpPr/>
              <p:nvPr/>
            </p:nvSpPr>
            <p:spPr>
              <a:xfrm>
                <a:off x="309600" y="5423040"/>
                <a:ext cx="374400" cy="1425240"/>
              </a:xfrm>
              <a:custGeom>
                <a:avLst/>
                <a:gdLst/>
                <a:ahLst/>
                <a:rect l="l" t="t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63" name="Freeform 27"/>
              <p:cNvSpPr/>
              <p:nvPr/>
            </p:nvSpPr>
            <p:spPr>
              <a:xfrm>
                <a:off x="569880" y="5945040"/>
                <a:ext cx="151920" cy="912600"/>
              </a:xfrm>
              <a:custGeom>
                <a:avLst/>
                <a:gdLst/>
                <a:ahLst/>
                <a:rect l="l" t="t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64" name="Freeform 28"/>
              <p:cNvSpPr/>
              <p:nvPr/>
            </p:nvSpPr>
            <p:spPr>
              <a:xfrm>
                <a:off x="612720" y="5246640"/>
                <a:ext cx="190080" cy="190080"/>
              </a:xfrm>
              <a:custGeom>
                <a:avLst/>
                <a:gdLst/>
                <a:ahLst/>
                <a:rect l="l" t="t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65" name="Freeform 29"/>
              <p:cNvSpPr/>
              <p:nvPr/>
            </p:nvSpPr>
            <p:spPr>
              <a:xfrm>
                <a:off x="612720" y="5764320"/>
                <a:ext cx="190080" cy="190080"/>
              </a:xfrm>
              <a:custGeom>
                <a:avLst/>
                <a:gdLst/>
                <a:ahLst/>
                <a:rect l="l" t="t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66" name="Freeform 30"/>
              <p:cNvSpPr/>
              <p:nvPr/>
            </p:nvSpPr>
            <p:spPr>
              <a:xfrm>
                <a:off x="669960" y="6330960"/>
                <a:ext cx="417240" cy="517320"/>
              </a:xfrm>
              <a:custGeom>
                <a:avLst/>
                <a:gdLst/>
                <a:ahLst/>
                <a:rect l="l" t="t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67" name="Freeform 31"/>
              <p:cNvSpPr/>
              <p:nvPr/>
            </p:nvSpPr>
            <p:spPr>
              <a:xfrm>
                <a:off x="1049400" y="6221520"/>
                <a:ext cx="156960" cy="147240"/>
              </a:xfrm>
              <a:custGeom>
                <a:avLst/>
                <a:gdLst/>
                <a:ahLst/>
                <a:rect l="l" t="t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</p:grpSp>
        <p:grpSp>
          <p:nvGrpSpPr>
            <p:cNvPr id="168" name="Group 9"/>
            <p:cNvGrpSpPr/>
            <p:nvPr/>
          </p:nvGrpSpPr>
          <p:grpSpPr>
            <a:xfrm>
              <a:off x="11364840" y="0"/>
              <a:ext cx="674280" cy="6848280"/>
              <a:chOff x="11364840" y="0"/>
              <a:chExt cx="674280" cy="6848280"/>
            </a:xfrm>
          </p:grpSpPr>
          <p:sp>
            <p:nvSpPr>
              <p:cNvPr id="169" name="Freeform 32"/>
              <p:cNvSpPr/>
              <p:nvPr/>
            </p:nvSpPr>
            <p:spPr>
              <a:xfrm>
                <a:off x="11484000" y="0"/>
                <a:ext cx="417240" cy="512280"/>
              </a:xfrm>
              <a:custGeom>
                <a:avLst/>
                <a:gdLst/>
                <a:ahLst/>
                <a:rect l="l" t="t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d97de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70" name="Freeform 33"/>
              <p:cNvSpPr/>
              <p:nvPr/>
            </p:nvSpPr>
            <p:spPr>
              <a:xfrm>
                <a:off x="11364840" y="474840"/>
                <a:ext cx="156960" cy="151920"/>
              </a:xfrm>
              <a:custGeom>
                <a:avLst/>
                <a:gdLst/>
                <a:ahLst/>
                <a:rect l="l" t="t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d97de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71" name="Freeform 34"/>
              <p:cNvSpPr/>
              <p:nvPr/>
            </p:nvSpPr>
            <p:spPr>
              <a:xfrm>
                <a:off x="11631600" y="1539720"/>
                <a:ext cx="188640" cy="190080"/>
              </a:xfrm>
              <a:custGeom>
                <a:avLst/>
                <a:gdLst/>
                <a:ahLst/>
                <a:rect l="l" t="t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d97de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72" name="Freeform 35"/>
              <p:cNvSpPr/>
              <p:nvPr/>
            </p:nvSpPr>
            <p:spPr>
              <a:xfrm>
                <a:off x="11531520" y="5694480"/>
                <a:ext cx="298080" cy="1153800"/>
              </a:xfrm>
              <a:custGeom>
                <a:avLst/>
                <a:gdLst/>
                <a:ahLst/>
                <a:rect l="l" t="t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d97de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73" name="Freeform 36"/>
              <p:cNvSpPr/>
              <p:nvPr/>
            </p:nvSpPr>
            <p:spPr>
              <a:xfrm>
                <a:off x="11773080" y="5551560"/>
                <a:ext cx="156960" cy="155160"/>
              </a:xfrm>
              <a:custGeom>
                <a:avLst/>
                <a:gdLst/>
                <a:ahLst/>
                <a:rect l="l" t="t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d97de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74" name="Freeform 37"/>
              <p:cNvSpPr/>
              <p:nvPr/>
            </p:nvSpPr>
            <p:spPr>
              <a:xfrm>
                <a:off x="11711160" y="4680"/>
                <a:ext cx="304560" cy="1544400"/>
              </a:xfrm>
              <a:custGeom>
                <a:avLst/>
                <a:gdLst/>
                <a:ahLst/>
                <a:rect l="l" t="t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d97de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75" name="Freeform 38"/>
              <p:cNvSpPr/>
              <p:nvPr/>
            </p:nvSpPr>
            <p:spPr>
              <a:xfrm>
                <a:off x="11636280" y="4867200"/>
                <a:ext cx="188640" cy="188640"/>
              </a:xfrm>
              <a:custGeom>
                <a:avLst/>
                <a:gdLst/>
                <a:ahLst/>
                <a:rect l="l" t="t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d97de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76" name="Freeform 39"/>
              <p:cNvSpPr/>
              <p:nvPr/>
            </p:nvSpPr>
            <p:spPr>
              <a:xfrm>
                <a:off x="11441160" y="5046840"/>
                <a:ext cx="307440" cy="1801440"/>
              </a:xfrm>
              <a:custGeom>
                <a:avLst/>
                <a:gdLst/>
                <a:ahLst/>
                <a:rect l="l" t="t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d97de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77" name="Freeform 40"/>
              <p:cNvSpPr/>
              <p:nvPr/>
            </p:nvSpPr>
            <p:spPr>
              <a:xfrm>
                <a:off x="11849040" y="6416640"/>
                <a:ext cx="190080" cy="188640"/>
              </a:xfrm>
              <a:custGeom>
                <a:avLst/>
                <a:gdLst/>
                <a:ahLst/>
                <a:rect l="l" t="t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d97de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78" name="Rectangle 41"/>
              <p:cNvSpPr/>
              <p:nvPr/>
            </p:nvSpPr>
            <p:spPr>
              <a:xfrm>
                <a:off x="11939760" y="6595920"/>
                <a:ext cx="23400" cy="252000"/>
              </a:xfrm>
              <a:prstGeom prst="rect">
                <a:avLst/>
              </a:prstGeom>
              <a:gradFill rotWithShape="0"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d97de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</p:grpSp>
      </p:grpSp>
      <p:sp>
        <p:nvSpPr>
          <p:cNvPr id="179" name="PlaceHolder 1"/>
          <p:cNvSpPr>
            <a:spLocks noGrp="1"/>
          </p:cNvSpPr>
          <p:nvPr>
            <p:ph type="dt"/>
          </p:nvPr>
        </p:nvSpPr>
        <p:spPr>
          <a:xfrm>
            <a:off x="7457040" y="58831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algn="r">
              <a:lnSpc>
                <a:spcPct val="100000"/>
              </a:lnSpc>
              <a:buNone/>
            </a:pPr>
            <a:fld id="{D466F863-C0A2-44B0-AC82-3FC306486AE1}" type="datetime">
              <a:rPr b="0" lang="en-US" sz="1050" spc="-1" strike="noStrike">
                <a:solidFill>
                  <a:srgbClr val="ffffff"/>
                </a:solidFill>
                <a:latin typeface="Tw Cen MT"/>
              </a:rPr>
              <a:t>5/8/23</a:t>
            </a:fld>
            <a:endParaRPr b="0" lang="pl-PL" sz="1050" spc="-1" strike="noStrike">
              <a:latin typeface="Times New Roman"/>
            </a:endParaRPr>
          </a:p>
        </p:txBody>
      </p:sp>
      <p:sp>
        <p:nvSpPr>
          <p:cNvPr id="180" name="PlaceHolder 2"/>
          <p:cNvSpPr>
            <a:spLocks noGrp="1"/>
          </p:cNvSpPr>
          <p:nvPr>
            <p:ph type="ftr"/>
          </p:nvPr>
        </p:nvSpPr>
        <p:spPr>
          <a:xfrm>
            <a:off x="1141560" y="5883120"/>
            <a:ext cx="623880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endParaRPr b="0" lang="pl-PL" sz="2400" spc="-1" strike="noStrike">
              <a:latin typeface="Times New Roman"/>
            </a:endParaRPr>
          </a:p>
        </p:txBody>
      </p:sp>
      <p:sp>
        <p:nvSpPr>
          <p:cNvPr id="181" name="PlaceHolder 3"/>
          <p:cNvSpPr>
            <a:spLocks noGrp="1"/>
          </p:cNvSpPr>
          <p:nvPr>
            <p:ph type="sldNum"/>
          </p:nvPr>
        </p:nvSpPr>
        <p:spPr>
          <a:xfrm>
            <a:off x="10276200" y="5883120"/>
            <a:ext cx="77076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algn="r">
              <a:lnSpc>
                <a:spcPct val="100000"/>
              </a:lnSpc>
              <a:buNone/>
            </a:pPr>
            <a:fld id="{B43EE9DA-F783-463F-8A4A-47744239139C}" type="slidenum">
              <a:rPr b="0" lang="en-US" sz="1050" spc="-1" strike="noStrike">
                <a:solidFill>
                  <a:srgbClr val="ffffff"/>
                </a:solidFill>
                <a:latin typeface="Tw Cen MT"/>
              </a:rPr>
              <a:t>&lt;numer&gt;</a:t>
            </a:fld>
            <a:endParaRPr b="0" lang="pl-PL" sz="1050" spc="-1" strike="noStrike">
              <a:latin typeface="Times New Roman"/>
            </a:endParaRPr>
          </a:p>
        </p:txBody>
      </p:sp>
      <p:sp>
        <p:nvSpPr>
          <p:cNvPr id="182" name="PlaceHolder 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r>
              <a:rPr b="0" lang="en-US" sz="1800" spc="-1" strike="noStrike">
                <a:solidFill>
                  <a:srgbClr val="ffffff"/>
                </a:solidFill>
                <a:latin typeface="Tw Cen MT"/>
              </a:rPr>
              <a:t>Kliknij, aby edytować format tekstu tytułu</a:t>
            </a:r>
            <a:endParaRPr b="0" lang="en-US" sz="1800" spc="-1" strike="noStrike">
              <a:solidFill>
                <a:srgbClr val="ffffff"/>
              </a:solidFill>
              <a:latin typeface="Tw Cen MT"/>
            </a:endParaRPr>
          </a:p>
        </p:txBody>
      </p:sp>
      <p:sp>
        <p:nvSpPr>
          <p:cNvPr id="183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solidFill>
                  <a:srgbClr val="ffffff"/>
                </a:solidFill>
                <a:latin typeface="Tw Cen MT"/>
              </a:rPr>
              <a:t>Kliknij, aby edytować format tekstu konspektu</a:t>
            </a:r>
            <a:endParaRPr b="0" lang="en-US" sz="2400" spc="-1" strike="noStrike">
              <a:solidFill>
                <a:srgbClr val="ffffff"/>
              </a:solidFill>
              <a:latin typeface="Tw Cen MT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ffffff"/>
                </a:solidFill>
                <a:latin typeface="Tw Cen MT"/>
              </a:rPr>
              <a:t>Drugi poziom konspektu</a:t>
            </a:r>
            <a:endParaRPr b="0" lang="en-US" sz="1800" spc="-1" strike="noStrike">
              <a:solidFill>
                <a:srgbClr val="ffffff"/>
              </a:solidFill>
              <a:latin typeface="Tw Cen MT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600" spc="-1" strike="noStrike">
                <a:solidFill>
                  <a:srgbClr val="ffffff"/>
                </a:solidFill>
                <a:latin typeface="Tw Cen MT"/>
              </a:rPr>
              <a:t>Trzeci poziom konspektu</a:t>
            </a:r>
            <a:endParaRPr b="0" lang="en-US" sz="1600" spc="-1" strike="noStrike">
              <a:solidFill>
                <a:srgbClr val="ffffff"/>
              </a:solidFill>
              <a:latin typeface="Tw Cen MT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600" spc="-1" strike="noStrike">
                <a:solidFill>
                  <a:srgbClr val="ffffff"/>
                </a:solidFill>
                <a:latin typeface="Tw Cen MT"/>
              </a:rPr>
              <a:t>Czwarty poziom konspektu</a:t>
            </a:r>
            <a:endParaRPr b="0" lang="en-US" sz="1600" spc="-1" strike="noStrike">
              <a:solidFill>
                <a:srgbClr val="ffffff"/>
              </a:solidFill>
              <a:latin typeface="Tw Cen MT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ffffff"/>
                </a:solidFill>
                <a:latin typeface="Tw Cen MT"/>
              </a:rPr>
              <a:t>Piąty poziom konspektu</a:t>
            </a:r>
            <a:endParaRPr b="0" lang="en-US" sz="2000" spc="-1" strike="noStrike">
              <a:solidFill>
                <a:srgbClr val="ffffff"/>
              </a:solidFill>
              <a:latin typeface="Tw Cen MT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ffffff"/>
                </a:solidFill>
                <a:latin typeface="Tw Cen MT"/>
              </a:rPr>
              <a:t>Szósty poziom konspektu</a:t>
            </a:r>
            <a:endParaRPr b="0" lang="en-US" sz="2000" spc="-1" strike="noStrike">
              <a:solidFill>
                <a:srgbClr val="ffffff"/>
              </a:solidFill>
              <a:latin typeface="Tw Cen MT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ffffff"/>
                </a:solidFill>
                <a:latin typeface="Tw Cen MT"/>
              </a:rPr>
              <a:t>Siódmy poziom konspektu</a:t>
            </a:r>
            <a:endParaRPr b="0" lang="en-US" sz="2000" spc="-1" strike="noStrike">
              <a:solidFill>
                <a:srgbClr val="ffffff"/>
              </a:solidFill>
              <a:latin typeface="Tw Cen MT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2" r:id="rId14"/>
    <p:sldLayoutId id="2147483673" r:id="rId15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Picture 2" descr="\\DROBO-FS\QuickDrops\JB\PPTX NG\Droplets\LightingOverlay.png"/>
          <p:cNvPicPr/>
          <p:nvPr/>
        </p:nvPicPr>
        <p:blipFill>
          <a:blip r:embed="rId3">
            <a:alphaModFix amt="30000"/>
          </a:blip>
          <a:stretch/>
        </p:blipFill>
        <p:spPr>
          <a:xfrm>
            <a:off x="0" y="0"/>
            <a:ext cx="12191760" cy="6857640"/>
          </a:xfrm>
          <a:prstGeom prst="rect">
            <a:avLst/>
          </a:prstGeom>
          <a:ln w="0">
            <a:noFill/>
          </a:ln>
        </p:spPr>
      </p:pic>
      <p:grpSp>
        <p:nvGrpSpPr>
          <p:cNvPr id="221" name="Group 7"/>
          <p:cNvGrpSpPr/>
          <p:nvPr/>
        </p:nvGrpSpPr>
        <p:grpSpPr>
          <a:xfrm>
            <a:off x="-14400" y="0"/>
            <a:ext cx="12053520" cy="6857640"/>
            <a:chOff x="-14400" y="0"/>
            <a:chExt cx="12053520" cy="6857640"/>
          </a:xfrm>
        </p:grpSpPr>
        <p:grpSp>
          <p:nvGrpSpPr>
            <p:cNvPr id="222" name="Group 8"/>
            <p:cNvGrpSpPr/>
            <p:nvPr/>
          </p:nvGrpSpPr>
          <p:grpSpPr>
            <a:xfrm>
              <a:off x="-14400" y="0"/>
              <a:ext cx="1220760" cy="6857640"/>
              <a:chOff x="-14400" y="0"/>
              <a:chExt cx="1220760" cy="6857640"/>
            </a:xfrm>
          </p:grpSpPr>
          <p:sp>
            <p:nvSpPr>
              <p:cNvPr id="223" name="Rectangle 5"/>
              <p:cNvSpPr/>
              <p:nvPr/>
            </p:nvSpPr>
            <p:spPr>
              <a:xfrm>
                <a:off x="114480" y="4680"/>
                <a:ext cx="23400" cy="2180880"/>
              </a:xfrm>
              <a:prstGeom prst="rect">
                <a:avLst/>
              </a:prstGeom>
              <a:gradFill rotWithShape="0"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224" name="Freeform 6"/>
              <p:cNvSpPr/>
              <p:nvPr/>
            </p:nvSpPr>
            <p:spPr>
              <a:xfrm>
                <a:off x="33480" y="2176560"/>
                <a:ext cx="190080" cy="190080"/>
              </a:xfrm>
              <a:custGeom>
                <a:avLst/>
                <a:gdLst/>
                <a:ahLst/>
                <a:rect l="l" t="t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225" name="Freeform 7"/>
              <p:cNvSpPr/>
              <p:nvPr/>
            </p:nvSpPr>
            <p:spPr>
              <a:xfrm>
                <a:off x="28440" y="4021200"/>
                <a:ext cx="190080" cy="188640"/>
              </a:xfrm>
              <a:custGeom>
                <a:avLst/>
                <a:gdLst/>
                <a:ahLst/>
                <a:rect l="l" t="t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226" name="Freeform 8"/>
              <p:cNvSpPr/>
              <p:nvPr/>
            </p:nvSpPr>
            <p:spPr>
              <a:xfrm>
                <a:off x="200160" y="4680"/>
                <a:ext cx="369360" cy="1810800"/>
              </a:xfrm>
              <a:custGeom>
                <a:avLst/>
                <a:gdLst/>
                <a:ahLst/>
                <a:rect l="l" t="t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227" name="Freeform 9"/>
              <p:cNvSpPr/>
              <p:nvPr/>
            </p:nvSpPr>
            <p:spPr>
              <a:xfrm>
                <a:off x="503280" y="1801800"/>
                <a:ext cx="190080" cy="188640"/>
              </a:xfrm>
              <a:custGeom>
                <a:avLst/>
                <a:gdLst/>
                <a:ahLst/>
                <a:rect l="l" t="t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228" name="Freeform 10"/>
              <p:cNvSpPr/>
              <p:nvPr/>
            </p:nvSpPr>
            <p:spPr>
              <a:xfrm>
                <a:off x="285840" y="4680"/>
                <a:ext cx="369360" cy="1429920"/>
              </a:xfrm>
              <a:custGeom>
                <a:avLst/>
                <a:gdLst/>
                <a:ahLst/>
                <a:rect l="l" t="t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229" name="Freeform 11"/>
              <p:cNvSpPr/>
              <p:nvPr/>
            </p:nvSpPr>
            <p:spPr>
              <a:xfrm>
                <a:off x="546120" y="0"/>
                <a:ext cx="151920" cy="912600"/>
              </a:xfrm>
              <a:custGeom>
                <a:avLst/>
                <a:gdLst/>
                <a:ahLst/>
                <a:rect l="l" t="t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230" name="Freeform 12"/>
              <p:cNvSpPr/>
              <p:nvPr/>
            </p:nvSpPr>
            <p:spPr>
              <a:xfrm>
                <a:off x="588960" y="1420920"/>
                <a:ext cx="190080" cy="190080"/>
              </a:xfrm>
              <a:custGeom>
                <a:avLst/>
                <a:gdLst/>
                <a:ahLst/>
                <a:rect l="l" t="t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231" name="Freeform 13"/>
              <p:cNvSpPr/>
              <p:nvPr/>
            </p:nvSpPr>
            <p:spPr>
              <a:xfrm>
                <a:off x="588960" y="903240"/>
                <a:ext cx="190080" cy="190080"/>
              </a:xfrm>
              <a:custGeom>
                <a:avLst/>
                <a:gdLst/>
                <a:ahLst/>
                <a:rect l="l" t="t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232" name="Freeform 14"/>
              <p:cNvSpPr/>
              <p:nvPr/>
            </p:nvSpPr>
            <p:spPr>
              <a:xfrm>
                <a:off x="641520" y="0"/>
                <a:ext cx="421920" cy="526680"/>
              </a:xfrm>
              <a:custGeom>
                <a:avLst/>
                <a:gdLst/>
                <a:ahLst/>
                <a:rect l="l" t="t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233" name="Freeform 15"/>
              <p:cNvSpPr/>
              <p:nvPr/>
            </p:nvSpPr>
            <p:spPr>
              <a:xfrm>
                <a:off x="1020600" y="488880"/>
                <a:ext cx="161640" cy="147240"/>
              </a:xfrm>
              <a:custGeom>
                <a:avLst/>
                <a:gdLst/>
                <a:ahLst/>
                <a:rect l="l" t="t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234" name="Line 16"/>
              <p:cNvSpPr/>
              <p:nvPr/>
            </p:nvSpPr>
            <p:spPr>
              <a:xfrm>
                <a:off x="-4680" y="9360"/>
                <a:ext cx="360" cy="360"/>
              </a:xfrm>
              <a:prstGeom prst="line">
                <a:avLst/>
              </a:prstGeom>
              <a:ln w="15">
                <a:solidFill>
                  <a:srgbClr val="ffffff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235" name="Freeform 17"/>
              <p:cNvSpPr/>
              <p:nvPr/>
            </p:nvSpPr>
            <p:spPr>
              <a:xfrm>
                <a:off x="9360" y="1801800"/>
                <a:ext cx="123480" cy="126720"/>
              </a:xfrm>
              <a:custGeom>
                <a:avLst/>
                <a:gdLst/>
                <a:ahLst/>
                <a:rect l="l" t="t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236" name="Freeform 18"/>
              <p:cNvSpPr/>
              <p:nvPr/>
            </p:nvSpPr>
            <p:spPr>
              <a:xfrm>
                <a:off x="-9360" y="3549600"/>
                <a:ext cx="147240" cy="480600"/>
              </a:xfrm>
              <a:custGeom>
                <a:avLst/>
                <a:gdLst/>
                <a:ahLst/>
                <a:rect l="l" t="t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237" name="Freeform 19"/>
              <p:cNvSpPr/>
              <p:nvPr/>
            </p:nvSpPr>
            <p:spPr>
              <a:xfrm>
                <a:off x="128520" y="1382760"/>
                <a:ext cx="142560" cy="475920"/>
              </a:xfrm>
              <a:custGeom>
                <a:avLst/>
                <a:gdLst/>
                <a:ahLst/>
                <a:rect l="l" t="t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238" name="Freeform 20"/>
              <p:cNvSpPr/>
              <p:nvPr/>
            </p:nvSpPr>
            <p:spPr>
              <a:xfrm>
                <a:off x="204840" y="1849320"/>
                <a:ext cx="114120" cy="107640"/>
              </a:xfrm>
              <a:custGeom>
                <a:avLst/>
                <a:gdLst/>
                <a:ahLst/>
                <a:rect l="l" t="t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239" name="Rectangle 21"/>
              <p:cNvSpPr/>
              <p:nvPr/>
            </p:nvSpPr>
            <p:spPr>
              <a:xfrm>
                <a:off x="133200" y="4662360"/>
                <a:ext cx="23400" cy="2180880"/>
              </a:xfrm>
              <a:prstGeom prst="rect">
                <a:avLst/>
              </a:prstGeom>
              <a:gradFill rotWithShape="0"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240" name="Freeform 22"/>
              <p:cNvSpPr/>
              <p:nvPr/>
            </p:nvSpPr>
            <p:spPr>
              <a:xfrm>
                <a:off x="223920" y="5041800"/>
                <a:ext cx="369360" cy="1801440"/>
              </a:xfrm>
              <a:custGeom>
                <a:avLst/>
                <a:gdLst/>
                <a:ahLst/>
                <a:rect l="l" t="t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241" name="Freeform 23"/>
              <p:cNvSpPr/>
              <p:nvPr/>
            </p:nvSpPr>
            <p:spPr>
              <a:xfrm>
                <a:off x="52560" y="4481640"/>
                <a:ext cx="190080" cy="190080"/>
              </a:xfrm>
              <a:custGeom>
                <a:avLst/>
                <a:gdLst/>
                <a:ahLst/>
                <a:rect l="l" t="t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242" name="Freeform 24"/>
              <p:cNvSpPr/>
              <p:nvPr/>
            </p:nvSpPr>
            <p:spPr>
              <a:xfrm>
                <a:off x="-14400" y="5627520"/>
                <a:ext cx="85320" cy="1215720"/>
              </a:xfrm>
              <a:custGeom>
                <a:avLst/>
                <a:gdLst/>
                <a:ahLst/>
                <a:rect l="l" t="t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243" name="Freeform 25"/>
              <p:cNvSpPr/>
              <p:nvPr/>
            </p:nvSpPr>
            <p:spPr>
              <a:xfrm>
                <a:off x="527040" y="4867200"/>
                <a:ext cx="190080" cy="188640"/>
              </a:xfrm>
              <a:custGeom>
                <a:avLst/>
                <a:gdLst/>
                <a:ahLst/>
                <a:rect l="l" t="t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244" name="Freeform 26"/>
              <p:cNvSpPr/>
              <p:nvPr/>
            </p:nvSpPr>
            <p:spPr>
              <a:xfrm>
                <a:off x="309600" y="5423040"/>
                <a:ext cx="374400" cy="1425240"/>
              </a:xfrm>
              <a:custGeom>
                <a:avLst/>
                <a:gdLst/>
                <a:ahLst/>
                <a:rect l="l" t="t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245" name="Freeform 27"/>
              <p:cNvSpPr/>
              <p:nvPr/>
            </p:nvSpPr>
            <p:spPr>
              <a:xfrm>
                <a:off x="569880" y="5945040"/>
                <a:ext cx="151920" cy="912600"/>
              </a:xfrm>
              <a:custGeom>
                <a:avLst/>
                <a:gdLst/>
                <a:ahLst/>
                <a:rect l="l" t="t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246" name="Freeform 28"/>
              <p:cNvSpPr/>
              <p:nvPr/>
            </p:nvSpPr>
            <p:spPr>
              <a:xfrm>
                <a:off x="612720" y="5246640"/>
                <a:ext cx="190080" cy="190080"/>
              </a:xfrm>
              <a:custGeom>
                <a:avLst/>
                <a:gdLst/>
                <a:ahLst/>
                <a:rect l="l" t="t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247" name="Freeform 29"/>
              <p:cNvSpPr/>
              <p:nvPr/>
            </p:nvSpPr>
            <p:spPr>
              <a:xfrm>
                <a:off x="612720" y="5764320"/>
                <a:ext cx="190080" cy="190080"/>
              </a:xfrm>
              <a:custGeom>
                <a:avLst/>
                <a:gdLst/>
                <a:ahLst/>
                <a:rect l="l" t="t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248" name="Freeform 30"/>
              <p:cNvSpPr/>
              <p:nvPr/>
            </p:nvSpPr>
            <p:spPr>
              <a:xfrm>
                <a:off x="669960" y="6330960"/>
                <a:ext cx="417240" cy="517320"/>
              </a:xfrm>
              <a:custGeom>
                <a:avLst/>
                <a:gdLst/>
                <a:ahLst/>
                <a:rect l="l" t="t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249" name="Freeform 31"/>
              <p:cNvSpPr/>
              <p:nvPr/>
            </p:nvSpPr>
            <p:spPr>
              <a:xfrm>
                <a:off x="1049400" y="6221520"/>
                <a:ext cx="156960" cy="147240"/>
              </a:xfrm>
              <a:custGeom>
                <a:avLst/>
                <a:gdLst/>
                <a:ahLst/>
                <a:rect l="l" t="t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</p:grpSp>
        <p:grpSp>
          <p:nvGrpSpPr>
            <p:cNvPr id="250" name="Group 9"/>
            <p:cNvGrpSpPr/>
            <p:nvPr/>
          </p:nvGrpSpPr>
          <p:grpSpPr>
            <a:xfrm>
              <a:off x="11364840" y="0"/>
              <a:ext cx="674280" cy="6848280"/>
              <a:chOff x="11364840" y="0"/>
              <a:chExt cx="674280" cy="6848280"/>
            </a:xfrm>
          </p:grpSpPr>
          <p:sp>
            <p:nvSpPr>
              <p:cNvPr id="251" name="Freeform 32"/>
              <p:cNvSpPr/>
              <p:nvPr/>
            </p:nvSpPr>
            <p:spPr>
              <a:xfrm>
                <a:off x="11484000" y="0"/>
                <a:ext cx="417240" cy="512280"/>
              </a:xfrm>
              <a:custGeom>
                <a:avLst/>
                <a:gdLst/>
                <a:ahLst/>
                <a:rect l="l" t="t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d97de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252" name="Freeform 33"/>
              <p:cNvSpPr/>
              <p:nvPr/>
            </p:nvSpPr>
            <p:spPr>
              <a:xfrm>
                <a:off x="11364840" y="474840"/>
                <a:ext cx="156960" cy="151920"/>
              </a:xfrm>
              <a:custGeom>
                <a:avLst/>
                <a:gdLst/>
                <a:ahLst/>
                <a:rect l="l" t="t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d97de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253" name="Freeform 34"/>
              <p:cNvSpPr/>
              <p:nvPr/>
            </p:nvSpPr>
            <p:spPr>
              <a:xfrm>
                <a:off x="11631600" y="1539720"/>
                <a:ext cx="188640" cy="190080"/>
              </a:xfrm>
              <a:custGeom>
                <a:avLst/>
                <a:gdLst/>
                <a:ahLst/>
                <a:rect l="l" t="t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d97de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254" name="Freeform 35"/>
              <p:cNvSpPr/>
              <p:nvPr/>
            </p:nvSpPr>
            <p:spPr>
              <a:xfrm>
                <a:off x="11531520" y="5694480"/>
                <a:ext cx="298080" cy="1153800"/>
              </a:xfrm>
              <a:custGeom>
                <a:avLst/>
                <a:gdLst/>
                <a:ahLst/>
                <a:rect l="l" t="t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d97de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255" name="Freeform 36"/>
              <p:cNvSpPr/>
              <p:nvPr/>
            </p:nvSpPr>
            <p:spPr>
              <a:xfrm>
                <a:off x="11773080" y="5551560"/>
                <a:ext cx="156960" cy="155160"/>
              </a:xfrm>
              <a:custGeom>
                <a:avLst/>
                <a:gdLst/>
                <a:ahLst/>
                <a:rect l="l" t="t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d97de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256" name="Freeform 37"/>
              <p:cNvSpPr/>
              <p:nvPr/>
            </p:nvSpPr>
            <p:spPr>
              <a:xfrm>
                <a:off x="11711160" y="4680"/>
                <a:ext cx="304560" cy="1544400"/>
              </a:xfrm>
              <a:custGeom>
                <a:avLst/>
                <a:gdLst/>
                <a:ahLst/>
                <a:rect l="l" t="t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d97de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257" name="Freeform 38"/>
              <p:cNvSpPr/>
              <p:nvPr/>
            </p:nvSpPr>
            <p:spPr>
              <a:xfrm>
                <a:off x="11636280" y="4867200"/>
                <a:ext cx="188640" cy="188640"/>
              </a:xfrm>
              <a:custGeom>
                <a:avLst/>
                <a:gdLst/>
                <a:ahLst/>
                <a:rect l="l" t="t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d97de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258" name="Freeform 39"/>
              <p:cNvSpPr/>
              <p:nvPr/>
            </p:nvSpPr>
            <p:spPr>
              <a:xfrm>
                <a:off x="11441160" y="5046840"/>
                <a:ext cx="307440" cy="1801440"/>
              </a:xfrm>
              <a:custGeom>
                <a:avLst/>
                <a:gdLst/>
                <a:ahLst/>
                <a:rect l="l" t="t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d97de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259" name="Freeform 40"/>
              <p:cNvSpPr/>
              <p:nvPr/>
            </p:nvSpPr>
            <p:spPr>
              <a:xfrm>
                <a:off x="11849040" y="6416640"/>
                <a:ext cx="190080" cy="188640"/>
              </a:xfrm>
              <a:custGeom>
                <a:avLst/>
                <a:gdLst/>
                <a:ahLst/>
                <a:rect l="l" t="t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d97de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260" name="Rectangle 41"/>
              <p:cNvSpPr/>
              <p:nvPr/>
            </p:nvSpPr>
            <p:spPr>
              <a:xfrm>
                <a:off x="11939760" y="6595920"/>
                <a:ext cx="23400" cy="252000"/>
              </a:xfrm>
              <a:prstGeom prst="rect">
                <a:avLst/>
              </a:prstGeom>
              <a:gradFill rotWithShape="0"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d97de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</p:grpSp>
      </p:grpSp>
      <p:sp>
        <p:nvSpPr>
          <p:cNvPr id="261" name="PlaceHolder 1"/>
          <p:cNvSpPr>
            <a:spLocks noGrp="1"/>
          </p:cNvSpPr>
          <p:nvPr>
            <p:ph type="title"/>
          </p:nvPr>
        </p:nvSpPr>
        <p:spPr>
          <a:xfrm>
            <a:off x="1141560" y="618480"/>
            <a:ext cx="9905760" cy="14781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>
              <a:lnSpc>
                <a:spcPct val="90000"/>
              </a:lnSpc>
              <a:buNone/>
            </a:pPr>
            <a:r>
              <a:rPr b="0" lang="pl-PL" sz="3600" spc="-1" strike="noStrike" cap="all">
                <a:solidFill>
                  <a:srgbClr val="ffffff"/>
                </a:solidFill>
                <a:latin typeface="Tw Cen MT"/>
              </a:rPr>
              <a:t>Kliknij, aby edytować styl</a:t>
            </a:r>
            <a:endParaRPr b="0" lang="en-US" sz="3600" spc="-1" strike="noStrike">
              <a:solidFill>
                <a:srgbClr val="ffffff"/>
              </a:solidFill>
              <a:latin typeface="Tw Cen MT"/>
            </a:endParaRPr>
          </a:p>
        </p:txBody>
      </p:sp>
      <p:sp>
        <p:nvSpPr>
          <p:cNvPr id="262" name="PlaceHolder 2"/>
          <p:cNvSpPr>
            <a:spLocks noGrp="1"/>
          </p:cNvSpPr>
          <p:nvPr>
            <p:ph type="body"/>
          </p:nvPr>
        </p:nvSpPr>
        <p:spPr>
          <a:xfrm>
            <a:off x="1141560" y="2249640"/>
            <a:ext cx="9905760" cy="354132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marL="228600" indent="-228600">
              <a:lnSpc>
                <a:spcPct val="120000"/>
              </a:lnSpc>
              <a:spcBef>
                <a:spcPts val="1001"/>
              </a:spcBef>
              <a:buClr>
                <a:srgbClr val="ffffff"/>
              </a:buClr>
              <a:buSzPct val="125000"/>
              <a:buFont typeface="Arial"/>
              <a:buChar char="•"/>
            </a:pPr>
            <a:r>
              <a:rPr b="0" lang="pl-PL" sz="2400" spc="-1" strike="noStrike">
                <a:solidFill>
                  <a:srgbClr val="ffffff"/>
                </a:solidFill>
                <a:latin typeface="Tw Cen MT"/>
              </a:rPr>
              <a:t>Edytuj style wzorca tekstu</a:t>
            </a:r>
            <a:endParaRPr b="0" lang="en-US" sz="2400" spc="-1" strike="noStrike">
              <a:solidFill>
                <a:srgbClr val="ffffff"/>
              </a:solidFill>
              <a:latin typeface="Tw Cen MT"/>
            </a:endParaRPr>
          </a:p>
          <a:p>
            <a:pPr lvl="1" marL="685800" indent="-228600">
              <a:lnSpc>
                <a:spcPct val="120000"/>
              </a:lnSpc>
              <a:spcBef>
                <a:spcPts val="499"/>
              </a:spcBef>
              <a:buClr>
                <a:srgbClr val="ffffff"/>
              </a:buClr>
              <a:buSzPct val="125000"/>
              <a:buFont typeface="Arial"/>
              <a:buChar char="•"/>
            </a:pPr>
            <a:r>
              <a:rPr b="0" lang="pl-PL" sz="2000" spc="-1" strike="noStrike">
                <a:solidFill>
                  <a:srgbClr val="ffffff"/>
                </a:solidFill>
                <a:latin typeface="Tw Cen MT"/>
              </a:rPr>
              <a:t>Drugi poziom</a:t>
            </a:r>
            <a:endParaRPr b="0" lang="en-US" sz="2000" spc="-1" strike="noStrike">
              <a:solidFill>
                <a:srgbClr val="ffffff"/>
              </a:solidFill>
              <a:latin typeface="Tw Cen MT"/>
            </a:endParaRPr>
          </a:p>
          <a:p>
            <a:pPr lvl="2" marL="1143000" indent="-228600">
              <a:lnSpc>
                <a:spcPct val="120000"/>
              </a:lnSpc>
              <a:spcBef>
                <a:spcPts val="499"/>
              </a:spcBef>
              <a:buClr>
                <a:srgbClr val="ffffff"/>
              </a:buClr>
              <a:buSzPct val="125000"/>
              <a:buFont typeface="Arial"/>
              <a:buChar char="•"/>
            </a:pPr>
            <a:r>
              <a:rPr b="0" lang="pl-PL" sz="1800" spc="-1" strike="noStrike">
                <a:solidFill>
                  <a:srgbClr val="ffffff"/>
                </a:solidFill>
                <a:latin typeface="Tw Cen MT"/>
              </a:rPr>
              <a:t>Trzeci poziom</a:t>
            </a:r>
            <a:endParaRPr b="0" lang="en-US" sz="1800" spc="-1" strike="noStrike">
              <a:solidFill>
                <a:srgbClr val="ffffff"/>
              </a:solidFill>
              <a:latin typeface="Tw Cen MT"/>
            </a:endParaRPr>
          </a:p>
          <a:p>
            <a:pPr lvl="3" marL="1600200" indent="-228600">
              <a:lnSpc>
                <a:spcPct val="120000"/>
              </a:lnSpc>
              <a:spcBef>
                <a:spcPts val="499"/>
              </a:spcBef>
              <a:buClr>
                <a:srgbClr val="ffffff"/>
              </a:buClr>
              <a:buSzPct val="125000"/>
              <a:buFont typeface="Arial"/>
              <a:buChar char="•"/>
            </a:pPr>
            <a:r>
              <a:rPr b="0" lang="pl-PL" sz="1600" spc="-1" strike="noStrike">
                <a:solidFill>
                  <a:srgbClr val="ffffff"/>
                </a:solidFill>
                <a:latin typeface="Tw Cen MT"/>
              </a:rPr>
              <a:t>Czwarty poziom</a:t>
            </a:r>
            <a:endParaRPr b="0" lang="en-US" sz="1600" spc="-1" strike="noStrike">
              <a:solidFill>
                <a:srgbClr val="ffffff"/>
              </a:solidFill>
              <a:latin typeface="Tw Cen MT"/>
            </a:endParaRPr>
          </a:p>
          <a:p>
            <a:pPr lvl="4" marL="2057400" indent="-228600">
              <a:lnSpc>
                <a:spcPct val="120000"/>
              </a:lnSpc>
              <a:spcBef>
                <a:spcPts val="499"/>
              </a:spcBef>
              <a:buClr>
                <a:srgbClr val="ffffff"/>
              </a:buClr>
              <a:buSzPct val="125000"/>
              <a:buFont typeface="Arial"/>
              <a:buChar char="•"/>
            </a:pPr>
            <a:r>
              <a:rPr b="0" lang="pl-PL" sz="1600" spc="-1" strike="noStrike">
                <a:solidFill>
                  <a:srgbClr val="ffffff"/>
                </a:solidFill>
                <a:latin typeface="Tw Cen MT"/>
              </a:rPr>
              <a:t>Piąty poziom</a:t>
            </a:r>
            <a:endParaRPr b="0" lang="en-US" sz="1600" spc="-1" strike="noStrike">
              <a:solidFill>
                <a:srgbClr val="ffffff"/>
              </a:solidFill>
              <a:latin typeface="Tw Cen MT"/>
            </a:endParaRPr>
          </a:p>
        </p:txBody>
      </p:sp>
      <p:sp>
        <p:nvSpPr>
          <p:cNvPr id="263" name="PlaceHolder 3"/>
          <p:cNvSpPr>
            <a:spLocks noGrp="1"/>
          </p:cNvSpPr>
          <p:nvPr>
            <p:ph type="dt"/>
          </p:nvPr>
        </p:nvSpPr>
        <p:spPr>
          <a:xfrm>
            <a:off x="7457040" y="58831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algn="r">
              <a:lnSpc>
                <a:spcPct val="100000"/>
              </a:lnSpc>
              <a:buNone/>
            </a:pPr>
            <a:fld id="{ACF08C90-3197-4504-8C4C-4E31DCA7BE26}" type="datetime">
              <a:rPr b="0" lang="en-US" sz="1050" spc="-1" strike="noStrike">
                <a:solidFill>
                  <a:srgbClr val="ffffff"/>
                </a:solidFill>
                <a:latin typeface="Tw Cen MT"/>
              </a:rPr>
              <a:t>5/8/23</a:t>
            </a:fld>
            <a:endParaRPr b="0" lang="pl-PL" sz="1050" spc="-1" strike="noStrike">
              <a:latin typeface="Times New Roman"/>
            </a:endParaRPr>
          </a:p>
        </p:txBody>
      </p:sp>
      <p:sp>
        <p:nvSpPr>
          <p:cNvPr id="264" name="PlaceHolder 4"/>
          <p:cNvSpPr>
            <a:spLocks noGrp="1"/>
          </p:cNvSpPr>
          <p:nvPr>
            <p:ph type="ftr"/>
          </p:nvPr>
        </p:nvSpPr>
        <p:spPr>
          <a:xfrm>
            <a:off x="1141560" y="5883120"/>
            <a:ext cx="623880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endParaRPr b="0" lang="pl-PL" sz="2400" spc="-1" strike="noStrike">
              <a:latin typeface="Times New Roman"/>
            </a:endParaRPr>
          </a:p>
        </p:txBody>
      </p:sp>
      <p:sp>
        <p:nvSpPr>
          <p:cNvPr id="265" name="PlaceHolder 5"/>
          <p:cNvSpPr>
            <a:spLocks noGrp="1"/>
          </p:cNvSpPr>
          <p:nvPr>
            <p:ph type="sldNum"/>
          </p:nvPr>
        </p:nvSpPr>
        <p:spPr>
          <a:xfrm>
            <a:off x="10276200" y="5883120"/>
            <a:ext cx="77076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algn="r">
              <a:lnSpc>
                <a:spcPct val="100000"/>
              </a:lnSpc>
              <a:buNone/>
            </a:pPr>
            <a:fld id="{E079C993-0197-4C6D-80BB-A273B02FE46A}" type="slidenum">
              <a:rPr b="0" lang="en-US" sz="1050" spc="-1" strike="noStrike">
                <a:solidFill>
                  <a:srgbClr val="ffffff"/>
                </a:solidFill>
                <a:latin typeface="Tw Cen MT"/>
              </a:rPr>
              <a:t>&lt;numer&gt;</a:t>
            </a:fld>
            <a:endParaRPr b="0" lang="pl-PL" sz="105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  <p:sldLayoutId id="2147483684" r:id="rId13"/>
    <p:sldLayoutId id="2147483685" r:id="rId14"/>
    <p:sldLayoutId id="2147483686" r:id="rId15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2" name="Picture 2" descr="\\DROBO-FS\QuickDrops\JB\PPTX NG\Droplets\LightingOverlay.png"/>
          <p:cNvPicPr/>
          <p:nvPr/>
        </p:nvPicPr>
        <p:blipFill>
          <a:blip r:embed="rId3">
            <a:alphaModFix amt="30000"/>
          </a:blip>
          <a:stretch/>
        </p:blipFill>
        <p:spPr>
          <a:xfrm>
            <a:off x="0" y="0"/>
            <a:ext cx="12191760" cy="6857640"/>
          </a:xfrm>
          <a:prstGeom prst="rect">
            <a:avLst/>
          </a:prstGeom>
          <a:ln w="0">
            <a:noFill/>
          </a:ln>
        </p:spPr>
      </p:pic>
      <p:grpSp>
        <p:nvGrpSpPr>
          <p:cNvPr id="303" name="Group 7"/>
          <p:cNvGrpSpPr/>
          <p:nvPr/>
        </p:nvGrpSpPr>
        <p:grpSpPr>
          <a:xfrm>
            <a:off x="-14400" y="0"/>
            <a:ext cx="12053520" cy="6857640"/>
            <a:chOff x="-14400" y="0"/>
            <a:chExt cx="12053520" cy="6857640"/>
          </a:xfrm>
        </p:grpSpPr>
        <p:grpSp>
          <p:nvGrpSpPr>
            <p:cNvPr id="304" name="Group 8"/>
            <p:cNvGrpSpPr/>
            <p:nvPr/>
          </p:nvGrpSpPr>
          <p:grpSpPr>
            <a:xfrm>
              <a:off x="-14400" y="0"/>
              <a:ext cx="1220760" cy="6857640"/>
              <a:chOff x="-14400" y="0"/>
              <a:chExt cx="1220760" cy="6857640"/>
            </a:xfrm>
          </p:grpSpPr>
          <p:sp>
            <p:nvSpPr>
              <p:cNvPr id="305" name="Rectangle 5"/>
              <p:cNvSpPr/>
              <p:nvPr/>
            </p:nvSpPr>
            <p:spPr>
              <a:xfrm>
                <a:off x="114480" y="4680"/>
                <a:ext cx="23400" cy="2180880"/>
              </a:xfrm>
              <a:prstGeom prst="rect">
                <a:avLst/>
              </a:prstGeom>
              <a:gradFill rotWithShape="0"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306" name="Freeform 6"/>
              <p:cNvSpPr/>
              <p:nvPr/>
            </p:nvSpPr>
            <p:spPr>
              <a:xfrm>
                <a:off x="33480" y="2176560"/>
                <a:ext cx="190080" cy="190080"/>
              </a:xfrm>
              <a:custGeom>
                <a:avLst/>
                <a:gdLst/>
                <a:ahLst/>
                <a:rect l="l" t="t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307" name="Freeform 7"/>
              <p:cNvSpPr/>
              <p:nvPr/>
            </p:nvSpPr>
            <p:spPr>
              <a:xfrm>
                <a:off x="28440" y="4021200"/>
                <a:ext cx="190080" cy="188640"/>
              </a:xfrm>
              <a:custGeom>
                <a:avLst/>
                <a:gdLst/>
                <a:ahLst/>
                <a:rect l="l" t="t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308" name="Freeform 8"/>
              <p:cNvSpPr/>
              <p:nvPr/>
            </p:nvSpPr>
            <p:spPr>
              <a:xfrm>
                <a:off x="200160" y="4680"/>
                <a:ext cx="369360" cy="1810800"/>
              </a:xfrm>
              <a:custGeom>
                <a:avLst/>
                <a:gdLst/>
                <a:ahLst/>
                <a:rect l="l" t="t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309" name="Freeform 9"/>
              <p:cNvSpPr/>
              <p:nvPr/>
            </p:nvSpPr>
            <p:spPr>
              <a:xfrm>
                <a:off x="503280" y="1801800"/>
                <a:ext cx="190080" cy="188640"/>
              </a:xfrm>
              <a:custGeom>
                <a:avLst/>
                <a:gdLst/>
                <a:ahLst/>
                <a:rect l="l" t="t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310" name="Freeform 10"/>
              <p:cNvSpPr/>
              <p:nvPr/>
            </p:nvSpPr>
            <p:spPr>
              <a:xfrm>
                <a:off x="285840" y="4680"/>
                <a:ext cx="369360" cy="1429920"/>
              </a:xfrm>
              <a:custGeom>
                <a:avLst/>
                <a:gdLst/>
                <a:ahLst/>
                <a:rect l="l" t="t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311" name="Freeform 11"/>
              <p:cNvSpPr/>
              <p:nvPr/>
            </p:nvSpPr>
            <p:spPr>
              <a:xfrm>
                <a:off x="546120" y="0"/>
                <a:ext cx="151920" cy="912600"/>
              </a:xfrm>
              <a:custGeom>
                <a:avLst/>
                <a:gdLst/>
                <a:ahLst/>
                <a:rect l="l" t="t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312" name="Freeform 12"/>
              <p:cNvSpPr/>
              <p:nvPr/>
            </p:nvSpPr>
            <p:spPr>
              <a:xfrm>
                <a:off x="588960" y="1420920"/>
                <a:ext cx="190080" cy="190080"/>
              </a:xfrm>
              <a:custGeom>
                <a:avLst/>
                <a:gdLst/>
                <a:ahLst/>
                <a:rect l="l" t="t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313" name="Freeform 13"/>
              <p:cNvSpPr/>
              <p:nvPr/>
            </p:nvSpPr>
            <p:spPr>
              <a:xfrm>
                <a:off x="588960" y="903240"/>
                <a:ext cx="190080" cy="190080"/>
              </a:xfrm>
              <a:custGeom>
                <a:avLst/>
                <a:gdLst/>
                <a:ahLst/>
                <a:rect l="l" t="t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314" name="Freeform 14"/>
              <p:cNvSpPr/>
              <p:nvPr/>
            </p:nvSpPr>
            <p:spPr>
              <a:xfrm>
                <a:off x="641520" y="0"/>
                <a:ext cx="421920" cy="526680"/>
              </a:xfrm>
              <a:custGeom>
                <a:avLst/>
                <a:gdLst/>
                <a:ahLst/>
                <a:rect l="l" t="t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315" name="Freeform 15"/>
              <p:cNvSpPr/>
              <p:nvPr/>
            </p:nvSpPr>
            <p:spPr>
              <a:xfrm>
                <a:off x="1020600" y="488880"/>
                <a:ext cx="161640" cy="147240"/>
              </a:xfrm>
              <a:custGeom>
                <a:avLst/>
                <a:gdLst/>
                <a:ahLst/>
                <a:rect l="l" t="t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316" name="Line 16"/>
              <p:cNvSpPr/>
              <p:nvPr/>
            </p:nvSpPr>
            <p:spPr>
              <a:xfrm>
                <a:off x="-4680" y="9360"/>
                <a:ext cx="360" cy="360"/>
              </a:xfrm>
              <a:prstGeom prst="line">
                <a:avLst/>
              </a:prstGeom>
              <a:ln w="15">
                <a:solidFill>
                  <a:srgbClr val="ffffff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317" name="Freeform 17"/>
              <p:cNvSpPr/>
              <p:nvPr/>
            </p:nvSpPr>
            <p:spPr>
              <a:xfrm>
                <a:off x="9360" y="1801800"/>
                <a:ext cx="123480" cy="126720"/>
              </a:xfrm>
              <a:custGeom>
                <a:avLst/>
                <a:gdLst/>
                <a:ahLst/>
                <a:rect l="l" t="t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318" name="Freeform 18"/>
              <p:cNvSpPr/>
              <p:nvPr/>
            </p:nvSpPr>
            <p:spPr>
              <a:xfrm>
                <a:off x="-9360" y="3549600"/>
                <a:ext cx="147240" cy="480600"/>
              </a:xfrm>
              <a:custGeom>
                <a:avLst/>
                <a:gdLst/>
                <a:ahLst/>
                <a:rect l="l" t="t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319" name="Freeform 19"/>
              <p:cNvSpPr/>
              <p:nvPr/>
            </p:nvSpPr>
            <p:spPr>
              <a:xfrm>
                <a:off x="128520" y="1382760"/>
                <a:ext cx="142560" cy="475920"/>
              </a:xfrm>
              <a:custGeom>
                <a:avLst/>
                <a:gdLst/>
                <a:ahLst/>
                <a:rect l="l" t="t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320" name="Freeform 20"/>
              <p:cNvSpPr/>
              <p:nvPr/>
            </p:nvSpPr>
            <p:spPr>
              <a:xfrm>
                <a:off x="204840" y="1849320"/>
                <a:ext cx="114120" cy="107640"/>
              </a:xfrm>
              <a:custGeom>
                <a:avLst/>
                <a:gdLst/>
                <a:ahLst/>
                <a:rect l="l" t="t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321" name="Rectangle 21"/>
              <p:cNvSpPr/>
              <p:nvPr/>
            </p:nvSpPr>
            <p:spPr>
              <a:xfrm>
                <a:off x="133200" y="4662360"/>
                <a:ext cx="23400" cy="2180880"/>
              </a:xfrm>
              <a:prstGeom prst="rect">
                <a:avLst/>
              </a:prstGeom>
              <a:gradFill rotWithShape="0"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322" name="Freeform 22"/>
              <p:cNvSpPr/>
              <p:nvPr/>
            </p:nvSpPr>
            <p:spPr>
              <a:xfrm>
                <a:off x="223920" y="5041800"/>
                <a:ext cx="369360" cy="1801440"/>
              </a:xfrm>
              <a:custGeom>
                <a:avLst/>
                <a:gdLst/>
                <a:ahLst/>
                <a:rect l="l" t="t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323" name="Freeform 23"/>
              <p:cNvSpPr/>
              <p:nvPr/>
            </p:nvSpPr>
            <p:spPr>
              <a:xfrm>
                <a:off x="52560" y="4481640"/>
                <a:ext cx="190080" cy="190080"/>
              </a:xfrm>
              <a:custGeom>
                <a:avLst/>
                <a:gdLst/>
                <a:ahLst/>
                <a:rect l="l" t="t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324" name="Freeform 24"/>
              <p:cNvSpPr/>
              <p:nvPr/>
            </p:nvSpPr>
            <p:spPr>
              <a:xfrm>
                <a:off x="-14400" y="5627520"/>
                <a:ext cx="85320" cy="1215720"/>
              </a:xfrm>
              <a:custGeom>
                <a:avLst/>
                <a:gdLst/>
                <a:ahLst/>
                <a:rect l="l" t="t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325" name="Freeform 25"/>
              <p:cNvSpPr/>
              <p:nvPr/>
            </p:nvSpPr>
            <p:spPr>
              <a:xfrm>
                <a:off x="527040" y="4867200"/>
                <a:ext cx="190080" cy="188640"/>
              </a:xfrm>
              <a:custGeom>
                <a:avLst/>
                <a:gdLst/>
                <a:ahLst/>
                <a:rect l="l" t="t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326" name="Freeform 26"/>
              <p:cNvSpPr/>
              <p:nvPr/>
            </p:nvSpPr>
            <p:spPr>
              <a:xfrm>
                <a:off x="309600" y="5423040"/>
                <a:ext cx="374400" cy="1425240"/>
              </a:xfrm>
              <a:custGeom>
                <a:avLst/>
                <a:gdLst/>
                <a:ahLst/>
                <a:rect l="l" t="t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327" name="Freeform 27"/>
              <p:cNvSpPr/>
              <p:nvPr/>
            </p:nvSpPr>
            <p:spPr>
              <a:xfrm>
                <a:off x="569880" y="5945040"/>
                <a:ext cx="151920" cy="912600"/>
              </a:xfrm>
              <a:custGeom>
                <a:avLst/>
                <a:gdLst/>
                <a:ahLst/>
                <a:rect l="l" t="t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328" name="Freeform 28"/>
              <p:cNvSpPr/>
              <p:nvPr/>
            </p:nvSpPr>
            <p:spPr>
              <a:xfrm>
                <a:off x="612720" y="5246640"/>
                <a:ext cx="190080" cy="190080"/>
              </a:xfrm>
              <a:custGeom>
                <a:avLst/>
                <a:gdLst/>
                <a:ahLst/>
                <a:rect l="l" t="t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329" name="Freeform 29"/>
              <p:cNvSpPr/>
              <p:nvPr/>
            </p:nvSpPr>
            <p:spPr>
              <a:xfrm>
                <a:off x="612720" y="5764320"/>
                <a:ext cx="190080" cy="190080"/>
              </a:xfrm>
              <a:custGeom>
                <a:avLst/>
                <a:gdLst/>
                <a:ahLst/>
                <a:rect l="l" t="t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330" name="Freeform 30"/>
              <p:cNvSpPr/>
              <p:nvPr/>
            </p:nvSpPr>
            <p:spPr>
              <a:xfrm>
                <a:off x="669960" y="6330960"/>
                <a:ext cx="417240" cy="517320"/>
              </a:xfrm>
              <a:custGeom>
                <a:avLst/>
                <a:gdLst/>
                <a:ahLst/>
                <a:rect l="l" t="t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331" name="Freeform 31"/>
              <p:cNvSpPr/>
              <p:nvPr/>
            </p:nvSpPr>
            <p:spPr>
              <a:xfrm>
                <a:off x="1049400" y="6221520"/>
                <a:ext cx="156960" cy="147240"/>
              </a:xfrm>
              <a:custGeom>
                <a:avLst/>
                <a:gdLst/>
                <a:ahLst/>
                <a:rect l="l" t="t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</p:grpSp>
        <p:grpSp>
          <p:nvGrpSpPr>
            <p:cNvPr id="332" name="Group 9"/>
            <p:cNvGrpSpPr/>
            <p:nvPr/>
          </p:nvGrpSpPr>
          <p:grpSpPr>
            <a:xfrm>
              <a:off x="11364840" y="0"/>
              <a:ext cx="674280" cy="6848280"/>
              <a:chOff x="11364840" y="0"/>
              <a:chExt cx="674280" cy="6848280"/>
            </a:xfrm>
          </p:grpSpPr>
          <p:sp>
            <p:nvSpPr>
              <p:cNvPr id="333" name="Freeform 32"/>
              <p:cNvSpPr/>
              <p:nvPr/>
            </p:nvSpPr>
            <p:spPr>
              <a:xfrm>
                <a:off x="11484000" y="0"/>
                <a:ext cx="417240" cy="512280"/>
              </a:xfrm>
              <a:custGeom>
                <a:avLst/>
                <a:gdLst/>
                <a:ahLst/>
                <a:rect l="l" t="t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d97de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334" name="Freeform 33"/>
              <p:cNvSpPr/>
              <p:nvPr/>
            </p:nvSpPr>
            <p:spPr>
              <a:xfrm>
                <a:off x="11364840" y="474840"/>
                <a:ext cx="156960" cy="151920"/>
              </a:xfrm>
              <a:custGeom>
                <a:avLst/>
                <a:gdLst/>
                <a:ahLst/>
                <a:rect l="l" t="t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d97de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335" name="Freeform 34"/>
              <p:cNvSpPr/>
              <p:nvPr/>
            </p:nvSpPr>
            <p:spPr>
              <a:xfrm>
                <a:off x="11631600" y="1539720"/>
                <a:ext cx="188640" cy="190080"/>
              </a:xfrm>
              <a:custGeom>
                <a:avLst/>
                <a:gdLst/>
                <a:ahLst/>
                <a:rect l="l" t="t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d97de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336" name="Freeform 35"/>
              <p:cNvSpPr/>
              <p:nvPr/>
            </p:nvSpPr>
            <p:spPr>
              <a:xfrm>
                <a:off x="11531520" y="5694480"/>
                <a:ext cx="298080" cy="1153800"/>
              </a:xfrm>
              <a:custGeom>
                <a:avLst/>
                <a:gdLst/>
                <a:ahLst/>
                <a:rect l="l" t="t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d97de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337" name="Freeform 36"/>
              <p:cNvSpPr/>
              <p:nvPr/>
            </p:nvSpPr>
            <p:spPr>
              <a:xfrm>
                <a:off x="11773080" y="5551560"/>
                <a:ext cx="156960" cy="155160"/>
              </a:xfrm>
              <a:custGeom>
                <a:avLst/>
                <a:gdLst/>
                <a:ahLst/>
                <a:rect l="l" t="t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d97de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338" name="Freeform 37"/>
              <p:cNvSpPr/>
              <p:nvPr/>
            </p:nvSpPr>
            <p:spPr>
              <a:xfrm>
                <a:off x="11711160" y="4680"/>
                <a:ext cx="304560" cy="1544400"/>
              </a:xfrm>
              <a:custGeom>
                <a:avLst/>
                <a:gdLst/>
                <a:ahLst/>
                <a:rect l="l" t="t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d97de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339" name="Freeform 38"/>
              <p:cNvSpPr/>
              <p:nvPr/>
            </p:nvSpPr>
            <p:spPr>
              <a:xfrm>
                <a:off x="11636280" y="4867200"/>
                <a:ext cx="188640" cy="188640"/>
              </a:xfrm>
              <a:custGeom>
                <a:avLst/>
                <a:gdLst/>
                <a:ahLst/>
                <a:rect l="l" t="t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d97de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340" name="Freeform 39"/>
              <p:cNvSpPr/>
              <p:nvPr/>
            </p:nvSpPr>
            <p:spPr>
              <a:xfrm>
                <a:off x="11441160" y="5046840"/>
                <a:ext cx="307440" cy="1801440"/>
              </a:xfrm>
              <a:custGeom>
                <a:avLst/>
                <a:gdLst/>
                <a:ahLst/>
                <a:rect l="l" t="t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d97de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341" name="Freeform 40"/>
              <p:cNvSpPr/>
              <p:nvPr/>
            </p:nvSpPr>
            <p:spPr>
              <a:xfrm>
                <a:off x="11849040" y="6416640"/>
                <a:ext cx="190080" cy="188640"/>
              </a:xfrm>
              <a:custGeom>
                <a:avLst/>
                <a:gdLst/>
                <a:ahLst/>
                <a:rect l="l" t="t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d97de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342" name="Rectangle 41"/>
              <p:cNvSpPr/>
              <p:nvPr/>
            </p:nvSpPr>
            <p:spPr>
              <a:xfrm>
                <a:off x="11939760" y="6595920"/>
                <a:ext cx="23400" cy="252000"/>
              </a:xfrm>
              <a:prstGeom prst="rect">
                <a:avLst/>
              </a:prstGeom>
              <a:gradFill rotWithShape="0"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d97de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</p:grpSp>
      </p:grpSp>
      <p:sp>
        <p:nvSpPr>
          <p:cNvPr id="343" name="PlaceHolder 1"/>
          <p:cNvSpPr>
            <a:spLocks noGrp="1"/>
          </p:cNvSpPr>
          <p:nvPr>
            <p:ph type="title"/>
          </p:nvPr>
        </p:nvSpPr>
        <p:spPr>
          <a:xfrm>
            <a:off x="1141560" y="619200"/>
            <a:ext cx="9905760" cy="14774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>
              <a:lnSpc>
                <a:spcPct val="90000"/>
              </a:lnSpc>
              <a:buNone/>
            </a:pPr>
            <a:r>
              <a:rPr b="0" lang="pl-PL" sz="3600" spc="-1" strike="noStrike" cap="all">
                <a:solidFill>
                  <a:srgbClr val="ffffff"/>
                </a:solidFill>
                <a:latin typeface="Tw Cen MT"/>
              </a:rPr>
              <a:t>Kliknij, aby edytować styl</a:t>
            </a:r>
            <a:endParaRPr b="0" lang="en-US" sz="3600" spc="-1" strike="noStrike">
              <a:solidFill>
                <a:srgbClr val="ffffff"/>
              </a:solidFill>
              <a:latin typeface="Tw Cen MT"/>
            </a:endParaRPr>
          </a:p>
        </p:txBody>
      </p:sp>
      <p:sp>
        <p:nvSpPr>
          <p:cNvPr id="344" name="PlaceHolder 2"/>
          <p:cNvSpPr>
            <a:spLocks noGrp="1"/>
          </p:cNvSpPr>
          <p:nvPr>
            <p:ph type="body"/>
          </p:nvPr>
        </p:nvSpPr>
        <p:spPr>
          <a:xfrm>
            <a:off x="1370160" y="2249640"/>
            <a:ext cx="4649400" cy="8236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p>
            <a:pPr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pl-PL" sz="2400" spc="-1" strike="noStrike" cap="all">
                <a:solidFill>
                  <a:srgbClr val="ffffff"/>
                </a:solidFill>
                <a:latin typeface="Tw Cen MT"/>
              </a:rPr>
              <a:t>Edytuj style wzorca tekstu</a:t>
            </a:r>
            <a:endParaRPr b="0" lang="en-US" sz="2400" spc="-1" strike="noStrike">
              <a:solidFill>
                <a:srgbClr val="ffffff"/>
              </a:solidFill>
              <a:latin typeface="Tw Cen MT"/>
            </a:endParaRPr>
          </a:p>
        </p:txBody>
      </p:sp>
      <p:sp>
        <p:nvSpPr>
          <p:cNvPr id="345" name="PlaceHolder 3"/>
          <p:cNvSpPr>
            <a:spLocks noGrp="1"/>
          </p:cNvSpPr>
          <p:nvPr>
            <p:ph type="body"/>
          </p:nvPr>
        </p:nvSpPr>
        <p:spPr>
          <a:xfrm>
            <a:off x="1141560" y="3073320"/>
            <a:ext cx="4878000" cy="271728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marL="228600" indent="-228600">
              <a:lnSpc>
                <a:spcPct val="120000"/>
              </a:lnSpc>
              <a:spcBef>
                <a:spcPts val="1001"/>
              </a:spcBef>
              <a:buClr>
                <a:srgbClr val="ffffff"/>
              </a:buClr>
              <a:buSzPct val="125000"/>
              <a:buFont typeface="Arial"/>
              <a:buChar char="•"/>
            </a:pPr>
            <a:r>
              <a:rPr b="0" lang="pl-PL" sz="2400" spc="-1" strike="noStrike">
                <a:solidFill>
                  <a:srgbClr val="ffffff"/>
                </a:solidFill>
                <a:latin typeface="Tw Cen MT"/>
              </a:rPr>
              <a:t>Edytuj style wzorca tekstu</a:t>
            </a:r>
            <a:endParaRPr b="0" lang="en-US" sz="2400" spc="-1" strike="noStrike">
              <a:solidFill>
                <a:srgbClr val="ffffff"/>
              </a:solidFill>
              <a:latin typeface="Tw Cen MT"/>
            </a:endParaRPr>
          </a:p>
          <a:p>
            <a:pPr lvl="1" marL="685800" indent="-228600">
              <a:lnSpc>
                <a:spcPct val="120000"/>
              </a:lnSpc>
              <a:spcBef>
                <a:spcPts val="499"/>
              </a:spcBef>
              <a:buClr>
                <a:srgbClr val="ffffff"/>
              </a:buClr>
              <a:buSzPct val="125000"/>
              <a:buFont typeface="Arial"/>
              <a:buChar char="•"/>
            </a:pPr>
            <a:r>
              <a:rPr b="0" lang="pl-PL" sz="2000" spc="-1" strike="noStrike">
                <a:solidFill>
                  <a:srgbClr val="ffffff"/>
                </a:solidFill>
                <a:latin typeface="Tw Cen MT"/>
              </a:rPr>
              <a:t>Drugi poziom</a:t>
            </a:r>
            <a:endParaRPr b="0" lang="en-US" sz="2000" spc="-1" strike="noStrike">
              <a:solidFill>
                <a:srgbClr val="ffffff"/>
              </a:solidFill>
              <a:latin typeface="Tw Cen MT"/>
            </a:endParaRPr>
          </a:p>
          <a:p>
            <a:pPr lvl="2" marL="1143000" indent="-228600">
              <a:lnSpc>
                <a:spcPct val="120000"/>
              </a:lnSpc>
              <a:spcBef>
                <a:spcPts val="499"/>
              </a:spcBef>
              <a:buClr>
                <a:srgbClr val="ffffff"/>
              </a:buClr>
              <a:buSzPct val="125000"/>
              <a:buFont typeface="Arial"/>
              <a:buChar char="•"/>
            </a:pPr>
            <a:r>
              <a:rPr b="0" lang="pl-PL" sz="1800" spc="-1" strike="noStrike">
                <a:solidFill>
                  <a:srgbClr val="ffffff"/>
                </a:solidFill>
                <a:latin typeface="Tw Cen MT"/>
              </a:rPr>
              <a:t>Trzeci poziom</a:t>
            </a:r>
            <a:endParaRPr b="0" lang="en-US" sz="1800" spc="-1" strike="noStrike">
              <a:solidFill>
                <a:srgbClr val="ffffff"/>
              </a:solidFill>
              <a:latin typeface="Tw Cen MT"/>
            </a:endParaRPr>
          </a:p>
          <a:p>
            <a:pPr lvl="3" marL="1600200" indent="-228600">
              <a:lnSpc>
                <a:spcPct val="120000"/>
              </a:lnSpc>
              <a:spcBef>
                <a:spcPts val="499"/>
              </a:spcBef>
              <a:buClr>
                <a:srgbClr val="ffffff"/>
              </a:buClr>
              <a:buSzPct val="125000"/>
              <a:buFont typeface="Arial"/>
              <a:buChar char="•"/>
            </a:pPr>
            <a:r>
              <a:rPr b="0" lang="pl-PL" sz="1600" spc="-1" strike="noStrike">
                <a:solidFill>
                  <a:srgbClr val="ffffff"/>
                </a:solidFill>
                <a:latin typeface="Tw Cen MT"/>
              </a:rPr>
              <a:t>Czwarty poziom</a:t>
            </a:r>
            <a:endParaRPr b="0" lang="en-US" sz="1600" spc="-1" strike="noStrike">
              <a:solidFill>
                <a:srgbClr val="ffffff"/>
              </a:solidFill>
              <a:latin typeface="Tw Cen MT"/>
            </a:endParaRPr>
          </a:p>
          <a:p>
            <a:pPr lvl="4" marL="2057400" indent="-228600">
              <a:lnSpc>
                <a:spcPct val="120000"/>
              </a:lnSpc>
              <a:spcBef>
                <a:spcPts val="499"/>
              </a:spcBef>
              <a:buClr>
                <a:srgbClr val="ffffff"/>
              </a:buClr>
              <a:buSzPct val="125000"/>
              <a:buFont typeface="Arial"/>
              <a:buChar char="•"/>
            </a:pPr>
            <a:r>
              <a:rPr b="0" lang="pl-PL" sz="1600" spc="-1" strike="noStrike">
                <a:solidFill>
                  <a:srgbClr val="ffffff"/>
                </a:solidFill>
                <a:latin typeface="Tw Cen MT"/>
              </a:rPr>
              <a:t>Piąty poziom</a:t>
            </a:r>
            <a:endParaRPr b="0" lang="en-US" sz="1600" spc="-1" strike="noStrike">
              <a:solidFill>
                <a:srgbClr val="ffffff"/>
              </a:solidFill>
              <a:latin typeface="Tw Cen MT"/>
            </a:endParaRPr>
          </a:p>
        </p:txBody>
      </p:sp>
      <p:sp>
        <p:nvSpPr>
          <p:cNvPr id="346" name="PlaceHolder 4"/>
          <p:cNvSpPr>
            <a:spLocks noGrp="1"/>
          </p:cNvSpPr>
          <p:nvPr>
            <p:ph type="body"/>
          </p:nvPr>
        </p:nvSpPr>
        <p:spPr>
          <a:xfrm>
            <a:off x="6400800" y="2249640"/>
            <a:ext cx="4646160" cy="8236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p>
            <a:pPr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pl-PL" sz="2400" spc="-1" strike="noStrike" cap="all">
                <a:solidFill>
                  <a:srgbClr val="ffffff"/>
                </a:solidFill>
                <a:latin typeface="Tw Cen MT"/>
              </a:rPr>
              <a:t>Edytuj style wzorca tekstu</a:t>
            </a:r>
            <a:endParaRPr b="0" lang="en-US" sz="2400" spc="-1" strike="noStrike">
              <a:solidFill>
                <a:srgbClr val="ffffff"/>
              </a:solidFill>
              <a:latin typeface="Tw Cen MT"/>
            </a:endParaRPr>
          </a:p>
        </p:txBody>
      </p:sp>
      <p:sp>
        <p:nvSpPr>
          <p:cNvPr id="347" name="PlaceHolder 5"/>
          <p:cNvSpPr>
            <a:spLocks noGrp="1"/>
          </p:cNvSpPr>
          <p:nvPr>
            <p:ph type="body"/>
          </p:nvPr>
        </p:nvSpPr>
        <p:spPr>
          <a:xfrm>
            <a:off x="6172200" y="3073320"/>
            <a:ext cx="4874760" cy="271728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marL="228600" indent="-228600">
              <a:lnSpc>
                <a:spcPct val="120000"/>
              </a:lnSpc>
              <a:spcBef>
                <a:spcPts val="1001"/>
              </a:spcBef>
              <a:buClr>
                <a:srgbClr val="ffffff"/>
              </a:buClr>
              <a:buSzPct val="125000"/>
              <a:buFont typeface="Arial"/>
              <a:buChar char="•"/>
            </a:pPr>
            <a:r>
              <a:rPr b="0" lang="pl-PL" sz="2400" spc="-1" strike="noStrike">
                <a:solidFill>
                  <a:srgbClr val="ffffff"/>
                </a:solidFill>
                <a:latin typeface="Tw Cen MT"/>
              </a:rPr>
              <a:t>Edytuj style wzorca tekstu</a:t>
            </a:r>
            <a:endParaRPr b="0" lang="en-US" sz="2400" spc="-1" strike="noStrike">
              <a:solidFill>
                <a:srgbClr val="ffffff"/>
              </a:solidFill>
              <a:latin typeface="Tw Cen MT"/>
            </a:endParaRPr>
          </a:p>
          <a:p>
            <a:pPr lvl="1" marL="685800" indent="-228600">
              <a:lnSpc>
                <a:spcPct val="120000"/>
              </a:lnSpc>
              <a:spcBef>
                <a:spcPts val="499"/>
              </a:spcBef>
              <a:buClr>
                <a:srgbClr val="ffffff"/>
              </a:buClr>
              <a:buSzPct val="125000"/>
              <a:buFont typeface="Arial"/>
              <a:buChar char="•"/>
            </a:pPr>
            <a:r>
              <a:rPr b="0" lang="pl-PL" sz="2000" spc="-1" strike="noStrike">
                <a:solidFill>
                  <a:srgbClr val="ffffff"/>
                </a:solidFill>
                <a:latin typeface="Tw Cen MT"/>
              </a:rPr>
              <a:t>Drugi poziom</a:t>
            </a:r>
            <a:endParaRPr b="0" lang="en-US" sz="2000" spc="-1" strike="noStrike">
              <a:solidFill>
                <a:srgbClr val="ffffff"/>
              </a:solidFill>
              <a:latin typeface="Tw Cen MT"/>
            </a:endParaRPr>
          </a:p>
          <a:p>
            <a:pPr lvl="2" marL="1143000" indent="-228600">
              <a:lnSpc>
                <a:spcPct val="120000"/>
              </a:lnSpc>
              <a:spcBef>
                <a:spcPts val="499"/>
              </a:spcBef>
              <a:buClr>
                <a:srgbClr val="ffffff"/>
              </a:buClr>
              <a:buSzPct val="125000"/>
              <a:buFont typeface="Arial"/>
              <a:buChar char="•"/>
            </a:pPr>
            <a:r>
              <a:rPr b="0" lang="pl-PL" sz="1800" spc="-1" strike="noStrike">
                <a:solidFill>
                  <a:srgbClr val="ffffff"/>
                </a:solidFill>
                <a:latin typeface="Tw Cen MT"/>
              </a:rPr>
              <a:t>Trzeci poziom</a:t>
            </a:r>
            <a:endParaRPr b="0" lang="en-US" sz="1800" spc="-1" strike="noStrike">
              <a:solidFill>
                <a:srgbClr val="ffffff"/>
              </a:solidFill>
              <a:latin typeface="Tw Cen MT"/>
            </a:endParaRPr>
          </a:p>
          <a:p>
            <a:pPr lvl="3" marL="1600200" indent="-228600">
              <a:lnSpc>
                <a:spcPct val="120000"/>
              </a:lnSpc>
              <a:spcBef>
                <a:spcPts val="499"/>
              </a:spcBef>
              <a:buClr>
                <a:srgbClr val="ffffff"/>
              </a:buClr>
              <a:buSzPct val="125000"/>
              <a:buFont typeface="Arial"/>
              <a:buChar char="•"/>
            </a:pPr>
            <a:r>
              <a:rPr b="0" lang="pl-PL" sz="1600" spc="-1" strike="noStrike">
                <a:solidFill>
                  <a:srgbClr val="ffffff"/>
                </a:solidFill>
                <a:latin typeface="Tw Cen MT"/>
              </a:rPr>
              <a:t>Czwarty poziom</a:t>
            </a:r>
            <a:endParaRPr b="0" lang="en-US" sz="1600" spc="-1" strike="noStrike">
              <a:solidFill>
                <a:srgbClr val="ffffff"/>
              </a:solidFill>
              <a:latin typeface="Tw Cen MT"/>
            </a:endParaRPr>
          </a:p>
          <a:p>
            <a:pPr lvl="4" marL="2057400" indent="-228600">
              <a:lnSpc>
                <a:spcPct val="120000"/>
              </a:lnSpc>
              <a:spcBef>
                <a:spcPts val="499"/>
              </a:spcBef>
              <a:buClr>
                <a:srgbClr val="ffffff"/>
              </a:buClr>
              <a:buSzPct val="125000"/>
              <a:buFont typeface="Arial"/>
              <a:buChar char="•"/>
            </a:pPr>
            <a:r>
              <a:rPr b="0" lang="pl-PL" sz="1600" spc="-1" strike="noStrike">
                <a:solidFill>
                  <a:srgbClr val="ffffff"/>
                </a:solidFill>
                <a:latin typeface="Tw Cen MT"/>
              </a:rPr>
              <a:t>Piąty poziom</a:t>
            </a:r>
            <a:endParaRPr b="0" lang="en-US" sz="1600" spc="-1" strike="noStrike">
              <a:solidFill>
                <a:srgbClr val="ffffff"/>
              </a:solidFill>
              <a:latin typeface="Tw Cen MT"/>
            </a:endParaRPr>
          </a:p>
        </p:txBody>
      </p:sp>
      <p:sp>
        <p:nvSpPr>
          <p:cNvPr id="348" name="PlaceHolder 6"/>
          <p:cNvSpPr>
            <a:spLocks noGrp="1"/>
          </p:cNvSpPr>
          <p:nvPr>
            <p:ph type="dt"/>
          </p:nvPr>
        </p:nvSpPr>
        <p:spPr>
          <a:xfrm>
            <a:off x="7457040" y="58831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algn="r">
              <a:lnSpc>
                <a:spcPct val="100000"/>
              </a:lnSpc>
              <a:buNone/>
            </a:pPr>
            <a:fld id="{2D38430F-F7A2-483B-AF26-2030EA2602F5}" type="datetime">
              <a:rPr b="0" lang="en-US" sz="1050" spc="-1" strike="noStrike">
                <a:solidFill>
                  <a:srgbClr val="ffffff"/>
                </a:solidFill>
                <a:latin typeface="Tw Cen MT"/>
              </a:rPr>
              <a:t>5/8/23</a:t>
            </a:fld>
            <a:endParaRPr b="0" lang="pl-PL" sz="1050" spc="-1" strike="noStrike">
              <a:latin typeface="Times New Roman"/>
            </a:endParaRPr>
          </a:p>
        </p:txBody>
      </p:sp>
      <p:sp>
        <p:nvSpPr>
          <p:cNvPr id="349" name="PlaceHolder 7"/>
          <p:cNvSpPr>
            <a:spLocks noGrp="1"/>
          </p:cNvSpPr>
          <p:nvPr>
            <p:ph type="ftr"/>
          </p:nvPr>
        </p:nvSpPr>
        <p:spPr>
          <a:xfrm>
            <a:off x="1141560" y="5883120"/>
            <a:ext cx="623880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endParaRPr b="0" lang="pl-PL" sz="2400" spc="-1" strike="noStrike">
              <a:latin typeface="Times New Roman"/>
            </a:endParaRPr>
          </a:p>
        </p:txBody>
      </p:sp>
      <p:sp>
        <p:nvSpPr>
          <p:cNvPr id="350" name="PlaceHolder 8"/>
          <p:cNvSpPr>
            <a:spLocks noGrp="1"/>
          </p:cNvSpPr>
          <p:nvPr>
            <p:ph type="sldNum"/>
          </p:nvPr>
        </p:nvSpPr>
        <p:spPr>
          <a:xfrm>
            <a:off x="10276200" y="5883120"/>
            <a:ext cx="77076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algn="r">
              <a:lnSpc>
                <a:spcPct val="100000"/>
              </a:lnSpc>
              <a:buNone/>
            </a:pPr>
            <a:fld id="{8B7FD641-2CCA-4482-B6BA-EBEE1290F852}" type="slidenum">
              <a:rPr b="0" lang="en-US" sz="1050" spc="-1" strike="noStrike">
                <a:solidFill>
                  <a:srgbClr val="ffffff"/>
                </a:solidFill>
                <a:latin typeface="Tw Cen MT"/>
              </a:rPr>
              <a:t>&lt;numer&gt;</a:t>
            </a:fld>
            <a:endParaRPr b="0" lang="pl-PL" sz="105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</p:sldLayoutIdLst>
</p:sldMaster>
</file>

<file path=ppt/slideMasters/slideMaster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7" name="Picture 2" descr="\\DROBO-FS\QuickDrops\JB\PPTX NG\Droplets\LightingOverlay.png"/>
          <p:cNvPicPr/>
          <p:nvPr/>
        </p:nvPicPr>
        <p:blipFill>
          <a:blip r:embed="rId3">
            <a:alphaModFix amt="30000"/>
          </a:blip>
          <a:stretch/>
        </p:blipFill>
        <p:spPr>
          <a:xfrm>
            <a:off x="0" y="0"/>
            <a:ext cx="12191760" cy="6857640"/>
          </a:xfrm>
          <a:prstGeom prst="rect">
            <a:avLst/>
          </a:prstGeom>
          <a:ln w="0">
            <a:noFill/>
          </a:ln>
        </p:spPr>
      </p:pic>
      <p:grpSp>
        <p:nvGrpSpPr>
          <p:cNvPr id="388" name="Group 7"/>
          <p:cNvGrpSpPr/>
          <p:nvPr/>
        </p:nvGrpSpPr>
        <p:grpSpPr>
          <a:xfrm>
            <a:off x="-14400" y="0"/>
            <a:ext cx="12053520" cy="6857640"/>
            <a:chOff x="-14400" y="0"/>
            <a:chExt cx="12053520" cy="6857640"/>
          </a:xfrm>
        </p:grpSpPr>
        <p:grpSp>
          <p:nvGrpSpPr>
            <p:cNvPr id="389" name="Group 8"/>
            <p:cNvGrpSpPr/>
            <p:nvPr/>
          </p:nvGrpSpPr>
          <p:grpSpPr>
            <a:xfrm>
              <a:off x="-14400" y="0"/>
              <a:ext cx="1220760" cy="6857640"/>
              <a:chOff x="-14400" y="0"/>
              <a:chExt cx="1220760" cy="6857640"/>
            </a:xfrm>
          </p:grpSpPr>
          <p:sp>
            <p:nvSpPr>
              <p:cNvPr id="390" name="Rectangle 5"/>
              <p:cNvSpPr/>
              <p:nvPr/>
            </p:nvSpPr>
            <p:spPr>
              <a:xfrm>
                <a:off x="114480" y="4680"/>
                <a:ext cx="23400" cy="2180880"/>
              </a:xfrm>
              <a:prstGeom prst="rect">
                <a:avLst/>
              </a:prstGeom>
              <a:gradFill rotWithShape="0"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391" name="Freeform 6"/>
              <p:cNvSpPr/>
              <p:nvPr/>
            </p:nvSpPr>
            <p:spPr>
              <a:xfrm>
                <a:off x="33480" y="2176560"/>
                <a:ext cx="190080" cy="190080"/>
              </a:xfrm>
              <a:custGeom>
                <a:avLst/>
                <a:gdLst/>
                <a:ahLst/>
                <a:rect l="l" t="t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392" name="Freeform 7"/>
              <p:cNvSpPr/>
              <p:nvPr/>
            </p:nvSpPr>
            <p:spPr>
              <a:xfrm>
                <a:off x="28440" y="4021200"/>
                <a:ext cx="190080" cy="188640"/>
              </a:xfrm>
              <a:custGeom>
                <a:avLst/>
                <a:gdLst/>
                <a:ahLst/>
                <a:rect l="l" t="t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393" name="Freeform 8"/>
              <p:cNvSpPr/>
              <p:nvPr/>
            </p:nvSpPr>
            <p:spPr>
              <a:xfrm>
                <a:off x="200160" y="4680"/>
                <a:ext cx="369360" cy="1810800"/>
              </a:xfrm>
              <a:custGeom>
                <a:avLst/>
                <a:gdLst/>
                <a:ahLst/>
                <a:rect l="l" t="t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394" name="Freeform 9"/>
              <p:cNvSpPr/>
              <p:nvPr/>
            </p:nvSpPr>
            <p:spPr>
              <a:xfrm>
                <a:off x="503280" y="1801800"/>
                <a:ext cx="190080" cy="188640"/>
              </a:xfrm>
              <a:custGeom>
                <a:avLst/>
                <a:gdLst/>
                <a:ahLst/>
                <a:rect l="l" t="t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395" name="Freeform 10"/>
              <p:cNvSpPr/>
              <p:nvPr/>
            </p:nvSpPr>
            <p:spPr>
              <a:xfrm>
                <a:off x="285840" y="4680"/>
                <a:ext cx="369360" cy="1429920"/>
              </a:xfrm>
              <a:custGeom>
                <a:avLst/>
                <a:gdLst/>
                <a:ahLst/>
                <a:rect l="l" t="t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396" name="Freeform 11"/>
              <p:cNvSpPr/>
              <p:nvPr/>
            </p:nvSpPr>
            <p:spPr>
              <a:xfrm>
                <a:off x="546120" y="0"/>
                <a:ext cx="151920" cy="912600"/>
              </a:xfrm>
              <a:custGeom>
                <a:avLst/>
                <a:gdLst/>
                <a:ahLst/>
                <a:rect l="l" t="t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397" name="Freeform 12"/>
              <p:cNvSpPr/>
              <p:nvPr/>
            </p:nvSpPr>
            <p:spPr>
              <a:xfrm>
                <a:off x="588960" y="1420920"/>
                <a:ext cx="190080" cy="190080"/>
              </a:xfrm>
              <a:custGeom>
                <a:avLst/>
                <a:gdLst/>
                <a:ahLst/>
                <a:rect l="l" t="t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398" name="Freeform 13"/>
              <p:cNvSpPr/>
              <p:nvPr/>
            </p:nvSpPr>
            <p:spPr>
              <a:xfrm>
                <a:off x="588960" y="903240"/>
                <a:ext cx="190080" cy="190080"/>
              </a:xfrm>
              <a:custGeom>
                <a:avLst/>
                <a:gdLst/>
                <a:ahLst/>
                <a:rect l="l" t="t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399" name="Freeform 14"/>
              <p:cNvSpPr/>
              <p:nvPr/>
            </p:nvSpPr>
            <p:spPr>
              <a:xfrm>
                <a:off x="641520" y="0"/>
                <a:ext cx="421920" cy="526680"/>
              </a:xfrm>
              <a:custGeom>
                <a:avLst/>
                <a:gdLst/>
                <a:ahLst/>
                <a:rect l="l" t="t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400" name="Freeform 15"/>
              <p:cNvSpPr/>
              <p:nvPr/>
            </p:nvSpPr>
            <p:spPr>
              <a:xfrm>
                <a:off x="1020600" y="488880"/>
                <a:ext cx="161640" cy="147240"/>
              </a:xfrm>
              <a:custGeom>
                <a:avLst/>
                <a:gdLst/>
                <a:ahLst/>
                <a:rect l="l" t="t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401" name="Line 16"/>
              <p:cNvSpPr/>
              <p:nvPr/>
            </p:nvSpPr>
            <p:spPr>
              <a:xfrm>
                <a:off x="-4680" y="9360"/>
                <a:ext cx="360" cy="360"/>
              </a:xfrm>
              <a:prstGeom prst="line">
                <a:avLst/>
              </a:prstGeom>
              <a:ln w="15">
                <a:solidFill>
                  <a:srgbClr val="ffffff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402" name="Freeform 17"/>
              <p:cNvSpPr/>
              <p:nvPr/>
            </p:nvSpPr>
            <p:spPr>
              <a:xfrm>
                <a:off x="9360" y="1801800"/>
                <a:ext cx="123480" cy="126720"/>
              </a:xfrm>
              <a:custGeom>
                <a:avLst/>
                <a:gdLst/>
                <a:ahLst/>
                <a:rect l="l" t="t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403" name="Freeform 18"/>
              <p:cNvSpPr/>
              <p:nvPr/>
            </p:nvSpPr>
            <p:spPr>
              <a:xfrm>
                <a:off x="-9360" y="3549600"/>
                <a:ext cx="147240" cy="480600"/>
              </a:xfrm>
              <a:custGeom>
                <a:avLst/>
                <a:gdLst/>
                <a:ahLst/>
                <a:rect l="l" t="t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404" name="Freeform 19"/>
              <p:cNvSpPr/>
              <p:nvPr/>
            </p:nvSpPr>
            <p:spPr>
              <a:xfrm>
                <a:off x="128520" y="1382760"/>
                <a:ext cx="142560" cy="475920"/>
              </a:xfrm>
              <a:custGeom>
                <a:avLst/>
                <a:gdLst/>
                <a:ahLst/>
                <a:rect l="l" t="t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405" name="Freeform 20"/>
              <p:cNvSpPr/>
              <p:nvPr/>
            </p:nvSpPr>
            <p:spPr>
              <a:xfrm>
                <a:off x="204840" y="1849320"/>
                <a:ext cx="114120" cy="107640"/>
              </a:xfrm>
              <a:custGeom>
                <a:avLst/>
                <a:gdLst/>
                <a:ahLst/>
                <a:rect l="l" t="t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406" name="Rectangle 21"/>
              <p:cNvSpPr/>
              <p:nvPr/>
            </p:nvSpPr>
            <p:spPr>
              <a:xfrm>
                <a:off x="133200" y="4662360"/>
                <a:ext cx="23400" cy="2180880"/>
              </a:xfrm>
              <a:prstGeom prst="rect">
                <a:avLst/>
              </a:prstGeom>
              <a:gradFill rotWithShape="0"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407" name="Freeform 22"/>
              <p:cNvSpPr/>
              <p:nvPr/>
            </p:nvSpPr>
            <p:spPr>
              <a:xfrm>
                <a:off x="223920" y="5041800"/>
                <a:ext cx="369360" cy="1801440"/>
              </a:xfrm>
              <a:custGeom>
                <a:avLst/>
                <a:gdLst/>
                <a:ahLst/>
                <a:rect l="l" t="t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408" name="Freeform 23"/>
              <p:cNvSpPr/>
              <p:nvPr/>
            </p:nvSpPr>
            <p:spPr>
              <a:xfrm>
                <a:off x="52560" y="4481640"/>
                <a:ext cx="190080" cy="190080"/>
              </a:xfrm>
              <a:custGeom>
                <a:avLst/>
                <a:gdLst/>
                <a:ahLst/>
                <a:rect l="l" t="t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409" name="Freeform 24"/>
              <p:cNvSpPr/>
              <p:nvPr/>
            </p:nvSpPr>
            <p:spPr>
              <a:xfrm>
                <a:off x="-14400" y="5627520"/>
                <a:ext cx="85320" cy="1215720"/>
              </a:xfrm>
              <a:custGeom>
                <a:avLst/>
                <a:gdLst/>
                <a:ahLst/>
                <a:rect l="l" t="t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410" name="Freeform 25"/>
              <p:cNvSpPr/>
              <p:nvPr/>
            </p:nvSpPr>
            <p:spPr>
              <a:xfrm>
                <a:off x="527040" y="4867200"/>
                <a:ext cx="190080" cy="188640"/>
              </a:xfrm>
              <a:custGeom>
                <a:avLst/>
                <a:gdLst/>
                <a:ahLst/>
                <a:rect l="l" t="t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411" name="Freeform 26"/>
              <p:cNvSpPr/>
              <p:nvPr/>
            </p:nvSpPr>
            <p:spPr>
              <a:xfrm>
                <a:off x="309600" y="5423040"/>
                <a:ext cx="374400" cy="1425240"/>
              </a:xfrm>
              <a:custGeom>
                <a:avLst/>
                <a:gdLst/>
                <a:ahLst/>
                <a:rect l="l" t="t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412" name="Freeform 27"/>
              <p:cNvSpPr/>
              <p:nvPr/>
            </p:nvSpPr>
            <p:spPr>
              <a:xfrm>
                <a:off x="569880" y="5945040"/>
                <a:ext cx="151920" cy="912600"/>
              </a:xfrm>
              <a:custGeom>
                <a:avLst/>
                <a:gdLst/>
                <a:ahLst/>
                <a:rect l="l" t="t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413" name="Freeform 28"/>
              <p:cNvSpPr/>
              <p:nvPr/>
            </p:nvSpPr>
            <p:spPr>
              <a:xfrm>
                <a:off x="612720" y="5246640"/>
                <a:ext cx="190080" cy="190080"/>
              </a:xfrm>
              <a:custGeom>
                <a:avLst/>
                <a:gdLst/>
                <a:ahLst/>
                <a:rect l="l" t="t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414" name="Freeform 29"/>
              <p:cNvSpPr/>
              <p:nvPr/>
            </p:nvSpPr>
            <p:spPr>
              <a:xfrm>
                <a:off x="612720" y="5764320"/>
                <a:ext cx="190080" cy="190080"/>
              </a:xfrm>
              <a:custGeom>
                <a:avLst/>
                <a:gdLst/>
                <a:ahLst/>
                <a:rect l="l" t="t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415" name="Freeform 30"/>
              <p:cNvSpPr/>
              <p:nvPr/>
            </p:nvSpPr>
            <p:spPr>
              <a:xfrm>
                <a:off x="669960" y="6330960"/>
                <a:ext cx="417240" cy="517320"/>
              </a:xfrm>
              <a:custGeom>
                <a:avLst/>
                <a:gdLst/>
                <a:ahLst/>
                <a:rect l="l" t="t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416" name="Freeform 31"/>
              <p:cNvSpPr/>
              <p:nvPr/>
            </p:nvSpPr>
            <p:spPr>
              <a:xfrm>
                <a:off x="1049400" y="6221520"/>
                <a:ext cx="156960" cy="147240"/>
              </a:xfrm>
              <a:custGeom>
                <a:avLst/>
                <a:gdLst/>
                <a:ahLst/>
                <a:rect l="l" t="t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</p:grpSp>
        <p:grpSp>
          <p:nvGrpSpPr>
            <p:cNvPr id="417" name="Group 9"/>
            <p:cNvGrpSpPr/>
            <p:nvPr/>
          </p:nvGrpSpPr>
          <p:grpSpPr>
            <a:xfrm>
              <a:off x="11364840" y="0"/>
              <a:ext cx="674280" cy="6848280"/>
              <a:chOff x="11364840" y="0"/>
              <a:chExt cx="674280" cy="6848280"/>
            </a:xfrm>
          </p:grpSpPr>
          <p:sp>
            <p:nvSpPr>
              <p:cNvPr id="418" name="Freeform 32"/>
              <p:cNvSpPr/>
              <p:nvPr/>
            </p:nvSpPr>
            <p:spPr>
              <a:xfrm>
                <a:off x="11484000" y="0"/>
                <a:ext cx="417240" cy="512280"/>
              </a:xfrm>
              <a:custGeom>
                <a:avLst/>
                <a:gdLst/>
                <a:ahLst/>
                <a:rect l="l" t="t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d97de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419" name="Freeform 33"/>
              <p:cNvSpPr/>
              <p:nvPr/>
            </p:nvSpPr>
            <p:spPr>
              <a:xfrm>
                <a:off x="11364840" y="474840"/>
                <a:ext cx="156960" cy="151920"/>
              </a:xfrm>
              <a:custGeom>
                <a:avLst/>
                <a:gdLst/>
                <a:ahLst/>
                <a:rect l="l" t="t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d97de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420" name="Freeform 34"/>
              <p:cNvSpPr/>
              <p:nvPr/>
            </p:nvSpPr>
            <p:spPr>
              <a:xfrm>
                <a:off x="11631600" y="1539720"/>
                <a:ext cx="188640" cy="190080"/>
              </a:xfrm>
              <a:custGeom>
                <a:avLst/>
                <a:gdLst/>
                <a:ahLst/>
                <a:rect l="l" t="t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d97de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421" name="Freeform 35"/>
              <p:cNvSpPr/>
              <p:nvPr/>
            </p:nvSpPr>
            <p:spPr>
              <a:xfrm>
                <a:off x="11531520" y="5694480"/>
                <a:ext cx="298080" cy="1153800"/>
              </a:xfrm>
              <a:custGeom>
                <a:avLst/>
                <a:gdLst/>
                <a:ahLst/>
                <a:rect l="l" t="t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d97de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422" name="Freeform 36"/>
              <p:cNvSpPr/>
              <p:nvPr/>
            </p:nvSpPr>
            <p:spPr>
              <a:xfrm>
                <a:off x="11773080" y="5551560"/>
                <a:ext cx="156960" cy="155160"/>
              </a:xfrm>
              <a:custGeom>
                <a:avLst/>
                <a:gdLst/>
                <a:ahLst/>
                <a:rect l="l" t="t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d97de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423" name="Freeform 37"/>
              <p:cNvSpPr/>
              <p:nvPr/>
            </p:nvSpPr>
            <p:spPr>
              <a:xfrm>
                <a:off x="11711160" y="4680"/>
                <a:ext cx="304560" cy="1544400"/>
              </a:xfrm>
              <a:custGeom>
                <a:avLst/>
                <a:gdLst/>
                <a:ahLst/>
                <a:rect l="l" t="t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d97de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424" name="Freeform 38"/>
              <p:cNvSpPr/>
              <p:nvPr/>
            </p:nvSpPr>
            <p:spPr>
              <a:xfrm>
                <a:off x="11636280" y="4867200"/>
                <a:ext cx="188640" cy="188640"/>
              </a:xfrm>
              <a:custGeom>
                <a:avLst/>
                <a:gdLst/>
                <a:ahLst/>
                <a:rect l="l" t="t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d97de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425" name="Freeform 39"/>
              <p:cNvSpPr/>
              <p:nvPr/>
            </p:nvSpPr>
            <p:spPr>
              <a:xfrm>
                <a:off x="11441160" y="5046840"/>
                <a:ext cx="307440" cy="1801440"/>
              </a:xfrm>
              <a:custGeom>
                <a:avLst/>
                <a:gdLst/>
                <a:ahLst/>
                <a:rect l="l" t="t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d97de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426" name="Freeform 40"/>
              <p:cNvSpPr/>
              <p:nvPr/>
            </p:nvSpPr>
            <p:spPr>
              <a:xfrm>
                <a:off x="11849040" y="6416640"/>
                <a:ext cx="190080" cy="188640"/>
              </a:xfrm>
              <a:custGeom>
                <a:avLst/>
                <a:gdLst/>
                <a:ahLst/>
                <a:rect l="l" t="t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d97de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427" name="Rectangle 41"/>
              <p:cNvSpPr/>
              <p:nvPr/>
            </p:nvSpPr>
            <p:spPr>
              <a:xfrm>
                <a:off x="11939760" y="6595920"/>
                <a:ext cx="23400" cy="252000"/>
              </a:xfrm>
              <a:prstGeom prst="rect">
                <a:avLst/>
              </a:prstGeom>
              <a:gradFill rotWithShape="0"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d97de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</p:grpSp>
      </p:grpSp>
      <p:sp>
        <p:nvSpPr>
          <p:cNvPr id="428" name="PlaceHolder 1"/>
          <p:cNvSpPr>
            <a:spLocks noGrp="1"/>
          </p:cNvSpPr>
          <p:nvPr>
            <p:ph type="title"/>
          </p:nvPr>
        </p:nvSpPr>
        <p:spPr>
          <a:xfrm>
            <a:off x="1141560" y="618480"/>
            <a:ext cx="9905760" cy="14781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>
              <a:lnSpc>
                <a:spcPct val="90000"/>
              </a:lnSpc>
              <a:buNone/>
            </a:pPr>
            <a:r>
              <a:rPr b="0" lang="pl-PL" sz="3600" spc="-1" strike="noStrike" cap="all">
                <a:solidFill>
                  <a:srgbClr val="ffffff"/>
                </a:solidFill>
                <a:latin typeface="Tw Cen MT"/>
              </a:rPr>
              <a:t>Kliknij, aby edytować styl</a:t>
            </a:r>
            <a:endParaRPr b="0" lang="en-US" sz="3600" spc="-1" strike="noStrike">
              <a:solidFill>
                <a:srgbClr val="ffffff"/>
              </a:solidFill>
              <a:latin typeface="Tw Cen MT"/>
            </a:endParaRPr>
          </a:p>
        </p:txBody>
      </p:sp>
      <p:sp>
        <p:nvSpPr>
          <p:cNvPr id="429" name="PlaceHolder 2"/>
          <p:cNvSpPr>
            <a:spLocks noGrp="1"/>
          </p:cNvSpPr>
          <p:nvPr>
            <p:ph type="body"/>
          </p:nvPr>
        </p:nvSpPr>
        <p:spPr>
          <a:xfrm>
            <a:off x="1141560" y="2249640"/>
            <a:ext cx="4878000" cy="354132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marL="228600" indent="-228600">
              <a:lnSpc>
                <a:spcPct val="120000"/>
              </a:lnSpc>
              <a:spcBef>
                <a:spcPts val="1001"/>
              </a:spcBef>
              <a:buClr>
                <a:srgbClr val="ffffff"/>
              </a:buClr>
              <a:buSzPct val="125000"/>
              <a:buFont typeface="Arial"/>
              <a:buChar char="•"/>
            </a:pPr>
            <a:r>
              <a:rPr b="0" lang="pl-PL" sz="2400" spc="-1" strike="noStrike">
                <a:solidFill>
                  <a:srgbClr val="ffffff"/>
                </a:solidFill>
                <a:latin typeface="Tw Cen MT"/>
              </a:rPr>
              <a:t>Edytuj style wzorca tekstu</a:t>
            </a:r>
            <a:endParaRPr b="0" lang="en-US" sz="2400" spc="-1" strike="noStrike">
              <a:solidFill>
                <a:srgbClr val="ffffff"/>
              </a:solidFill>
              <a:latin typeface="Tw Cen MT"/>
            </a:endParaRPr>
          </a:p>
          <a:p>
            <a:pPr lvl="1" marL="685800" indent="-228600">
              <a:lnSpc>
                <a:spcPct val="120000"/>
              </a:lnSpc>
              <a:spcBef>
                <a:spcPts val="499"/>
              </a:spcBef>
              <a:buClr>
                <a:srgbClr val="ffffff"/>
              </a:buClr>
              <a:buSzPct val="125000"/>
              <a:buFont typeface="Arial"/>
              <a:buChar char="•"/>
            </a:pPr>
            <a:r>
              <a:rPr b="0" lang="pl-PL" sz="2000" spc="-1" strike="noStrike">
                <a:solidFill>
                  <a:srgbClr val="ffffff"/>
                </a:solidFill>
                <a:latin typeface="Tw Cen MT"/>
              </a:rPr>
              <a:t>Drugi poziom</a:t>
            </a:r>
            <a:endParaRPr b="0" lang="en-US" sz="2000" spc="-1" strike="noStrike">
              <a:solidFill>
                <a:srgbClr val="ffffff"/>
              </a:solidFill>
              <a:latin typeface="Tw Cen MT"/>
            </a:endParaRPr>
          </a:p>
          <a:p>
            <a:pPr lvl="2" marL="1143000" indent="-228600">
              <a:lnSpc>
                <a:spcPct val="120000"/>
              </a:lnSpc>
              <a:spcBef>
                <a:spcPts val="499"/>
              </a:spcBef>
              <a:buClr>
                <a:srgbClr val="ffffff"/>
              </a:buClr>
              <a:buSzPct val="125000"/>
              <a:buFont typeface="Arial"/>
              <a:buChar char="•"/>
            </a:pPr>
            <a:r>
              <a:rPr b="0" lang="pl-PL" sz="1800" spc="-1" strike="noStrike">
                <a:solidFill>
                  <a:srgbClr val="ffffff"/>
                </a:solidFill>
                <a:latin typeface="Tw Cen MT"/>
              </a:rPr>
              <a:t>Trzeci poziom</a:t>
            </a:r>
            <a:endParaRPr b="0" lang="en-US" sz="1800" spc="-1" strike="noStrike">
              <a:solidFill>
                <a:srgbClr val="ffffff"/>
              </a:solidFill>
              <a:latin typeface="Tw Cen MT"/>
            </a:endParaRPr>
          </a:p>
          <a:p>
            <a:pPr lvl="3" marL="1600200" indent="-228600">
              <a:lnSpc>
                <a:spcPct val="120000"/>
              </a:lnSpc>
              <a:spcBef>
                <a:spcPts val="499"/>
              </a:spcBef>
              <a:buClr>
                <a:srgbClr val="ffffff"/>
              </a:buClr>
              <a:buSzPct val="125000"/>
              <a:buFont typeface="Arial"/>
              <a:buChar char="•"/>
            </a:pPr>
            <a:r>
              <a:rPr b="0" lang="pl-PL" sz="1600" spc="-1" strike="noStrike">
                <a:solidFill>
                  <a:srgbClr val="ffffff"/>
                </a:solidFill>
                <a:latin typeface="Tw Cen MT"/>
              </a:rPr>
              <a:t>Czwarty poziom</a:t>
            </a:r>
            <a:endParaRPr b="0" lang="en-US" sz="1600" spc="-1" strike="noStrike">
              <a:solidFill>
                <a:srgbClr val="ffffff"/>
              </a:solidFill>
              <a:latin typeface="Tw Cen MT"/>
            </a:endParaRPr>
          </a:p>
          <a:p>
            <a:pPr lvl="4" marL="2057400" indent="-228600">
              <a:lnSpc>
                <a:spcPct val="120000"/>
              </a:lnSpc>
              <a:spcBef>
                <a:spcPts val="499"/>
              </a:spcBef>
              <a:buClr>
                <a:srgbClr val="ffffff"/>
              </a:buClr>
              <a:buSzPct val="125000"/>
              <a:buFont typeface="Arial"/>
              <a:buChar char="•"/>
            </a:pPr>
            <a:r>
              <a:rPr b="0" lang="pl-PL" sz="1600" spc="-1" strike="noStrike">
                <a:solidFill>
                  <a:srgbClr val="ffffff"/>
                </a:solidFill>
                <a:latin typeface="Tw Cen MT"/>
              </a:rPr>
              <a:t>Piąty poziom</a:t>
            </a:r>
            <a:endParaRPr b="0" lang="en-US" sz="1600" spc="-1" strike="noStrike">
              <a:solidFill>
                <a:srgbClr val="ffffff"/>
              </a:solidFill>
              <a:latin typeface="Tw Cen MT"/>
            </a:endParaRPr>
          </a:p>
        </p:txBody>
      </p:sp>
      <p:sp>
        <p:nvSpPr>
          <p:cNvPr id="430" name="PlaceHolder 3"/>
          <p:cNvSpPr>
            <a:spLocks noGrp="1"/>
          </p:cNvSpPr>
          <p:nvPr>
            <p:ph type="body"/>
          </p:nvPr>
        </p:nvSpPr>
        <p:spPr>
          <a:xfrm>
            <a:off x="6172200" y="2249640"/>
            <a:ext cx="4874760" cy="354132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marL="228600" indent="-228600">
              <a:lnSpc>
                <a:spcPct val="120000"/>
              </a:lnSpc>
              <a:spcBef>
                <a:spcPts val="1001"/>
              </a:spcBef>
              <a:buClr>
                <a:srgbClr val="ffffff"/>
              </a:buClr>
              <a:buSzPct val="125000"/>
              <a:buFont typeface="Arial"/>
              <a:buChar char="•"/>
            </a:pPr>
            <a:r>
              <a:rPr b="0" lang="pl-PL" sz="2400" spc="-1" strike="noStrike">
                <a:solidFill>
                  <a:srgbClr val="ffffff"/>
                </a:solidFill>
                <a:latin typeface="Tw Cen MT"/>
              </a:rPr>
              <a:t>Edytuj style wzorca tekstu</a:t>
            </a:r>
            <a:endParaRPr b="0" lang="en-US" sz="2400" spc="-1" strike="noStrike">
              <a:solidFill>
                <a:srgbClr val="ffffff"/>
              </a:solidFill>
              <a:latin typeface="Tw Cen MT"/>
            </a:endParaRPr>
          </a:p>
          <a:p>
            <a:pPr lvl="1" marL="685800" indent="-228600">
              <a:lnSpc>
                <a:spcPct val="120000"/>
              </a:lnSpc>
              <a:spcBef>
                <a:spcPts val="499"/>
              </a:spcBef>
              <a:buClr>
                <a:srgbClr val="ffffff"/>
              </a:buClr>
              <a:buSzPct val="125000"/>
              <a:buFont typeface="Arial"/>
              <a:buChar char="•"/>
            </a:pPr>
            <a:r>
              <a:rPr b="0" lang="pl-PL" sz="2000" spc="-1" strike="noStrike">
                <a:solidFill>
                  <a:srgbClr val="ffffff"/>
                </a:solidFill>
                <a:latin typeface="Tw Cen MT"/>
              </a:rPr>
              <a:t>Drugi poziom</a:t>
            </a:r>
            <a:endParaRPr b="0" lang="en-US" sz="2000" spc="-1" strike="noStrike">
              <a:solidFill>
                <a:srgbClr val="ffffff"/>
              </a:solidFill>
              <a:latin typeface="Tw Cen MT"/>
            </a:endParaRPr>
          </a:p>
          <a:p>
            <a:pPr lvl="2" marL="1143000" indent="-228600">
              <a:lnSpc>
                <a:spcPct val="120000"/>
              </a:lnSpc>
              <a:spcBef>
                <a:spcPts val="499"/>
              </a:spcBef>
              <a:buClr>
                <a:srgbClr val="ffffff"/>
              </a:buClr>
              <a:buSzPct val="125000"/>
              <a:buFont typeface="Arial"/>
              <a:buChar char="•"/>
            </a:pPr>
            <a:r>
              <a:rPr b="0" lang="pl-PL" sz="1800" spc="-1" strike="noStrike">
                <a:solidFill>
                  <a:srgbClr val="ffffff"/>
                </a:solidFill>
                <a:latin typeface="Tw Cen MT"/>
              </a:rPr>
              <a:t>Trzeci poziom</a:t>
            </a:r>
            <a:endParaRPr b="0" lang="en-US" sz="1800" spc="-1" strike="noStrike">
              <a:solidFill>
                <a:srgbClr val="ffffff"/>
              </a:solidFill>
              <a:latin typeface="Tw Cen MT"/>
            </a:endParaRPr>
          </a:p>
          <a:p>
            <a:pPr lvl="3" marL="1600200" indent="-228600">
              <a:lnSpc>
                <a:spcPct val="120000"/>
              </a:lnSpc>
              <a:spcBef>
                <a:spcPts val="499"/>
              </a:spcBef>
              <a:buClr>
                <a:srgbClr val="ffffff"/>
              </a:buClr>
              <a:buSzPct val="125000"/>
              <a:buFont typeface="Arial"/>
              <a:buChar char="•"/>
            </a:pPr>
            <a:r>
              <a:rPr b="0" lang="pl-PL" sz="1600" spc="-1" strike="noStrike">
                <a:solidFill>
                  <a:srgbClr val="ffffff"/>
                </a:solidFill>
                <a:latin typeface="Tw Cen MT"/>
              </a:rPr>
              <a:t>Czwarty poziom</a:t>
            </a:r>
            <a:endParaRPr b="0" lang="en-US" sz="1600" spc="-1" strike="noStrike">
              <a:solidFill>
                <a:srgbClr val="ffffff"/>
              </a:solidFill>
              <a:latin typeface="Tw Cen MT"/>
            </a:endParaRPr>
          </a:p>
          <a:p>
            <a:pPr lvl="4" marL="2057400" indent="-228600">
              <a:lnSpc>
                <a:spcPct val="120000"/>
              </a:lnSpc>
              <a:spcBef>
                <a:spcPts val="499"/>
              </a:spcBef>
              <a:buClr>
                <a:srgbClr val="ffffff"/>
              </a:buClr>
              <a:buSzPct val="125000"/>
              <a:buFont typeface="Arial"/>
              <a:buChar char="•"/>
            </a:pPr>
            <a:r>
              <a:rPr b="0" lang="pl-PL" sz="1600" spc="-1" strike="noStrike">
                <a:solidFill>
                  <a:srgbClr val="ffffff"/>
                </a:solidFill>
                <a:latin typeface="Tw Cen MT"/>
              </a:rPr>
              <a:t>Piąty poziom</a:t>
            </a:r>
            <a:endParaRPr b="0" lang="en-US" sz="1600" spc="-1" strike="noStrike">
              <a:solidFill>
                <a:srgbClr val="ffffff"/>
              </a:solidFill>
              <a:latin typeface="Tw Cen MT"/>
            </a:endParaRPr>
          </a:p>
        </p:txBody>
      </p:sp>
      <p:sp>
        <p:nvSpPr>
          <p:cNvPr id="431" name="PlaceHolder 4"/>
          <p:cNvSpPr>
            <a:spLocks noGrp="1"/>
          </p:cNvSpPr>
          <p:nvPr>
            <p:ph type="dt"/>
          </p:nvPr>
        </p:nvSpPr>
        <p:spPr>
          <a:xfrm>
            <a:off x="7457040" y="58831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algn="r">
              <a:lnSpc>
                <a:spcPct val="100000"/>
              </a:lnSpc>
              <a:buNone/>
            </a:pPr>
            <a:fld id="{CAB19D2E-D164-4125-9CA1-512B2ECB75EF}" type="datetime">
              <a:rPr b="0" lang="en-US" sz="1050" spc="-1" strike="noStrike">
                <a:solidFill>
                  <a:srgbClr val="ffffff"/>
                </a:solidFill>
                <a:latin typeface="Tw Cen MT"/>
              </a:rPr>
              <a:t>5/8/23</a:t>
            </a:fld>
            <a:endParaRPr b="0" lang="pl-PL" sz="1050" spc="-1" strike="noStrike">
              <a:latin typeface="Times New Roman"/>
            </a:endParaRPr>
          </a:p>
        </p:txBody>
      </p:sp>
      <p:sp>
        <p:nvSpPr>
          <p:cNvPr id="432" name="PlaceHolder 5"/>
          <p:cNvSpPr>
            <a:spLocks noGrp="1"/>
          </p:cNvSpPr>
          <p:nvPr>
            <p:ph type="ftr"/>
          </p:nvPr>
        </p:nvSpPr>
        <p:spPr>
          <a:xfrm>
            <a:off x="1141560" y="5883120"/>
            <a:ext cx="623880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endParaRPr b="0" lang="pl-PL" sz="2400" spc="-1" strike="noStrike">
              <a:latin typeface="Times New Roman"/>
            </a:endParaRPr>
          </a:p>
        </p:txBody>
      </p:sp>
      <p:sp>
        <p:nvSpPr>
          <p:cNvPr id="433" name="PlaceHolder 6"/>
          <p:cNvSpPr>
            <a:spLocks noGrp="1"/>
          </p:cNvSpPr>
          <p:nvPr>
            <p:ph type="sldNum"/>
          </p:nvPr>
        </p:nvSpPr>
        <p:spPr>
          <a:xfrm>
            <a:off x="10276200" y="5883120"/>
            <a:ext cx="77076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algn="r">
              <a:lnSpc>
                <a:spcPct val="100000"/>
              </a:lnSpc>
              <a:buNone/>
            </a:pPr>
            <a:fld id="{B0FA87C9-9418-4287-B6CE-C232A3537A46}" type="slidenum">
              <a:rPr b="0" lang="en-US" sz="1050" spc="-1" strike="noStrike">
                <a:solidFill>
                  <a:srgbClr val="ffffff"/>
                </a:solidFill>
                <a:latin typeface="Tw Cen MT"/>
              </a:rPr>
              <a:t>&lt;numer&gt;</a:t>
            </a:fld>
            <a:endParaRPr b="0" lang="pl-PL" sz="105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  <p:sldLayoutId id="2147483710" r:id="rId13"/>
    <p:sldLayoutId id="2147483711" r:id="rId14"/>
    <p:sldLayoutId id="2147483712" r:id="rId15"/>
  </p:sldLayoutIdLst>
</p:sldMaster>
</file>

<file path=ppt/slideMasters/slideMaster6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0" name="Picture 2" descr="\\DROBO-FS\QuickDrops\JB\PPTX NG\Droplets\LightingOverlay.png"/>
          <p:cNvPicPr/>
          <p:nvPr/>
        </p:nvPicPr>
        <p:blipFill>
          <a:blip r:embed="rId3">
            <a:alphaModFix amt="30000"/>
          </a:blip>
          <a:stretch/>
        </p:blipFill>
        <p:spPr>
          <a:xfrm>
            <a:off x="0" y="0"/>
            <a:ext cx="12191760" cy="6857640"/>
          </a:xfrm>
          <a:prstGeom prst="rect">
            <a:avLst/>
          </a:prstGeom>
          <a:ln w="0">
            <a:noFill/>
          </a:ln>
        </p:spPr>
      </p:pic>
      <p:grpSp>
        <p:nvGrpSpPr>
          <p:cNvPr id="471" name="Group 7"/>
          <p:cNvGrpSpPr/>
          <p:nvPr/>
        </p:nvGrpSpPr>
        <p:grpSpPr>
          <a:xfrm>
            <a:off x="-14400" y="0"/>
            <a:ext cx="12053520" cy="6857640"/>
            <a:chOff x="-14400" y="0"/>
            <a:chExt cx="12053520" cy="6857640"/>
          </a:xfrm>
        </p:grpSpPr>
        <p:grpSp>
          <p:nvGrpSpPr>
            <p:cNvPr id="472" name="Group 8"/>
            <p:cNvGrpSpPr/>
            <p:nvPr/>
          </p:nvGrpSpPr>
          <p:grpSpPr>
            <a:xfrm>
              <a:off x="-14400" y="0"/>
              <a:ext cx="1220760" cy="6857640"/>
              <a:chOff x="-14400" y="0"/>
              <a:chExt cx="1220760" cy="6857640"/>
            </a:xfrm>
          </p:grpSpPr>
          <p:sp>
            <p:nvSpPr>
              <p:cNvPr id="473" name="Rectangle 5"/>
              <p:cNvSpPr/>
              <p:nvPr/>
            </p:nvSpPr>
            <p:spPr>
              <a:xfrm>
                <a:off x="114480" y="4680"/>
                <a:ext cx="23400" cy="2180880"/>
              </a:xfrm>
              <a:prstGeom prst="rect">
                <a:avLst/>
              </a:prstGeom>
              <a:gradFill rotWithShape="0"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474" name="Freeform 6"/>
              <p:cNvSpPr/>
              <p:nvPr/>
            </p:nvSpPr>
            <p:spPr>
              <a:xfrm>
                <a:off x="33480" y="2176560"/>
                <a:ext cx="190080" cy="190080"/>
              </a:xfrm>
              <a:custGeom>
                <a:avLst/>
                <a:gdLst/>
                <a:ahLst/>
                <a:rect l="l" t="t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475" name="Freeform 7"/>
              <p:cNvSpPr/>
              <p:nvPr/>
            </p:nvSpPr>
            <p:spPr>
              <a:xfrm>
                <a:off x="28440" y="4021200"/>
                <a:ext cx="190080" cy="188640"/>
              </a:xfrm>
              <a:custGeom>
                <a:avLst/>
                <a:gdLst/>
                <a:ahLst/>
                <a:rect l="l" t="t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476" name="Freeform 8"/>
              <p:cNvSpPr/>
              <p:nvPr/>
            </p:nvSpPr>
            <p:spPr>
              <a:xfrm>
                <a:off x="200160" y="4680"/>
                <a:ext cx="369360" cy="1810800"/>
              </a:xfrm>
              <a:custGeom>
                <a:avLst/>
                <a:gdLst/>
                <a:ahLst/>
                <a:rect l="l" t="t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477" name="Freeform 9"/>
              <p:cNvSpPr/>
              <p:nvPr/>
            </p:nvSpPr>
            <p:spPr>
              <a:xfrm>
                <a:off x="503280" y="1801800"/>
                <a:ext cx="190080" cy="188640"/>
              </a:xfrm>
              <a:custGeom>
                <a:avLst/>
                <a:gdLst/>
                <a:ahLst/>
                <a:rect l="l" t="t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478" name="Freeform 10"/>
              <p:cNvSpPr/>
              <p:nvPr/>
            </p:nvSpPr>
            <p:spPr>
              <a:xfrm>
                <a:off x="285840" y="4680"/>
                <a:ext cx="369360" cy="1429920"/>
              </a:xfrm>
              <a:custGeom>
                <a:avLst/>
                <a:gdLst/>
                <a:ahLst/>
                <a:rect l="l" t="t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479" name="Freeform 11"/>
              <p:cNvSpPr/>
              <p:nvPr/>
            </p:nvSpPr>
            <p:spPr>
              <a:xfrm>
                <a:off x="546120" y="0"/>
                <a:ext cx="151920" cy="912600"/>
              </a:xfrm>
              <a:custGeom>
                <a:avLst/>
                <a:gdLst/>
                <a:ahLst/>
                <a:rect l="l" t="t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480" name="Freeform 12"/>
              <p:cNvSpPr/>
              <p:nvPr/>
            </p:nvSpPr>
            <p:spPr>
              <a:xfrm>
                <a:off x="588960" y="1420920"/>
                <a:ext cx="190080" cy="190080"/>
              </a:xfrm>
              <a:custGeom>
                <a:avLst/>
                <a:gdLst/>
                <a:ahLst/>
                <a:rect l="l" t="t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481" name="Freeform 13"/>
              <p:cNvSpPr/>
              <p:nvPr/>
            </p:nvSpPr>
            <p:spPr>
              <a:xfrm>
                <a:off x="588960" y="903240"/>
                <a:ext cx="190080" cy="190080"/>
              </a:xfrm>
              <a:custGeom>
                <a:avLst/>
                <a:gdLst/>
                <a:ahLst/>
                <a:rect l="l" t="t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482" name="Freeform 14"/>
              <p:cNvSpPr/>
              <p:nvPr/>
            </p:nvSpPr>
            <p:spPr>
              <a:xfrm>
                <a:off x="641520" y="0"/>
                <a:ext cx="421920" cy="526680"/>
              </a:xfrm>
              <a:custGeom>
                <a:avLst/>
                <a:gdLst/>
                <a:ahLst/>
                <a:rect l="l" t="t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483" name="Freeform 15"/>
              <p:cNvSpPr/>
              <p:nvPr/>
            </p:nvSpPr>
            <p:spPr>
              <a:xfrm>
                <a:off x="1020600" y="488880"/>
                <a:ext cx="161640" cy="147240"/>
              </a:xfrm>
              <a:custGeom>
                <a:avLst/>
                <a:gdLst/>
                <a:ahLst/>
                <a:rect l="l" t="t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484" name="Line 16"/>
              <p:cNvSpPr/>
              <p:nvPr/>
            </p:nvSpPr>
            <p:spPr>
              <a:xfrm>
                <a:off x="-4680" y="9360"/>
                <a:ext cx="360" cy="360"/>
              </a:xfrm>
              <a:prstGeom prst="line">
                <a:avLst/>
              </a:prstGeom>
              <a:ln w="15">
                <a:solidFill>
                  <a:srgbClr val="ffffff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485" name="Freeform 17"/>
              <p:cNvSpPr/>
              <p:nvPr/>
            </p:nvSpPr>
            <p:spPr>
              <a:xfrm>
                <a:off x="9360" y="1801800"/>
                <a:ext cx="123480" cy="126720"/>
              </a:xfrm>
              <a:custGeom>
                <a:avLst/>
                <a:gdLst/>
                <a:ahLst/>
                <a:rect l="l" t="t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486" name="Freeform 18"/>
              <p:cNvSpPr/>
              <p:nvPr/>
            </p:nvSpPr>
            <p:spPr>
              <a:xfrm>
                <a:off x="-9360" y="3549600"/>
                <a:ext cx="147240" cy="480600"/>
              </a:xfrm>
              <a:custGeom>
                <a:avLst/>
                <a:gdLst/>
                <a:ahLst/>
                <a:rect l="l" t="t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487" name="Freeform 19"/>
              <p:cNvSpPr/>
              <p:nvPr/>
            </p:nvSpPr>
            <p:spPr>
              <a:xfrm>
                <a:off x="128520" y="1382760"/>
                <a:ext cx="142560" cy="475920"/>
              </a:xfrm>
              <a:custGeom>
                <a:avLst/>
                <a:gdLst/>
                <a:ahLst/>
                <a:rect l="l" t="t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488" name="Freeform 20"/>
              <p:cNvSpPr/>
              <p:nvPr/>
            </p:nvSpPr>
            <p:spPr>
              <a:xfrm>
                <a:off x="204840" y="1849320"/>
                <a:ext cx="114120" cy="107640"/>
              </a:xfrm>
              <a:custGeom>
                <a:avLst/>
                <a:gdLst/>
                <a:ahLst/>
                <a:rect l="l" t="t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489" name="Rectangle 21"/>
              <p:cNvSpPr/>
              <p:nvPr/>
            </p:nvSpPr>
            <p:spPr>
              <a:xfrm>
                <a:off x="133200" y="4662360"/>
                <a:ext cx="23400" cy="2180880"/>
              </a:xfrm>
              <a:prstGeom prst="rect">
                <a:avLst/>
              </a:prstGeom>
              <a:gradFill rotWithShape="0"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490" name="Freeform 22"/>
              <p:cNvSpPr/>
              <p:nvPr/>
            </p:nvSpPr>
            <p:spPr>
              <a:xfrm>
                <a:off x="223920" y="5041800"/>
                <a:ext cx="369360" cy="1801440"/>
              </a:xfrm>
              <a:custGeom>
                <a:avLst/>
                <a:gdLst/>
                <a:ahLst/>
                <a:rect l="l" t="t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491" name="Freeform 23"/>
              <p:cNvSpPr/>
              <p:nvPr/>
            </p:nvSpPr>
            <p:spPr>
              <a:xfrm>
                <a:off x="52560" y="4481640"/>
                <a:ext cx="190080" cy="190080"/>
              </a:xfrm>
              <a:custGeom>
                <a:avLst/>
                <a:gdLst/>
                <a:ahLst/>
                <a:rect l="l" t="t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492" name="Freeform 24"/>
              <p:cNvSpPr/>
              <p:nvPr/>
            </p:nvSpPr>
            <p:spPr>
              <a:xfrm>
                <a:off x="-14400" y="5627520"/>
                <a:ext cx="85320" cy="1215720"/>
              </a:xfrm>
              <a:custGeom>
                <a:avLst/>
                <a:gdLst/>
                <a:ahLst/>
                <a:rect l="l" t="t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493" name="Freeform 25"/>
              <p:cNvSpPr/>
              <p:nvPr/>
            </p:nvSpPr>
            <p:spPr>
              <a:xfrm>
                <a:off x="527040" y="4867200"/>
                <a:ext cx="190080" cy="188640"/>
              </a:xfrm>
              <a:custGeom>
                <a:avLst/>
                <a:gdLst/>
                <a:ahLst/>
                <a:rect l="l" t="t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494" name="Freeform 26"/>
              <p:cNvSpPr/>
              <p:nvPr/>
            </p:nvSpPr>
            <p:spPr>
              <a:xfrm>
                <a:off x="309600" y="5423040"/>
                <a:ext cx="374400" cy="1425240"/>
              </a:xfrm>
              <a:custGeom>
                <a:avLst/>
                <a:gdLst/>
                <a:ahLst/>
                <a:rect l="l" t="t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495" name="Freeform 27"/>
              <p:cNvSpPr/>
              <p:nvPr/>
            </p:nvSpPr>
            <p:spPr>
              <a:xfrm>
                <a:off x="569880" y="5945040"/>
                <a:ext cx="151920" cy="912600"/>
              </a:xfrm>
              <a:custGeom>
                <a:avLst/>
                <a:gdLst/>
                <a:ahLst/>
                <a:rect l="l" t="t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496" name="Freeform 28"/>
              <p:cNvSpPr/>
              <p:nvPr/>
            </p:nvSpPr>
            <p:spPr>
              <a:xfrm>
                <a:off x="612720" y="5246640"/>
                <a:ext cx="190080" cy="190080"/>
              </a:xfrm>
              <a:custGeom>
                <a:avLst/>
                <a:gdLst/>
                <a:ahLst/>
                <a:rect l="l" t="t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497" name="Freeform 29"/>
              <p:cNvSpPr/>
              <p:nvPr/>
            </p:nvSpPr>
            <p:spPr>
              <a:xfrm>
                <a:off x="612720" y="5764320"/>
                <a:ext cx="190080" cy="190080"/>
              </a:xfrm>
              <a:custGeom>
                <a:avLst/>
                <a:gdLst/>
                <a:ahLst/>
                <a:rect l="l" t="t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498" name="Freeform 30"/>
              <p:cNvSpPr/>
              <p:nvPr/>
            </p:nvSpPr>
            <p:spPr>
              <a:xfrm>
                <a:off x="669960" y="6330960"/>
                <a:ext cx="417240" cy="517320"/>
              </a:xfrm>
              <a:custGeom>
                <a:avLst/>
                <a:gdLst/>
                <a:ahLst/>
                <a:rect l="l" t="t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499" name="Freeform 31"/>
              <p:cNvSpPr/>
              <p:nvPr/>
            </p:nvSpPr>
            <p:spPr>
              <a:xfrm>
                <a:off x="1049400" y="6221520"/>
                <a:ext cx="156960" cy="147240"/>
              </a:xfrm>
              <a:custGeom>
                <a:avLst/>
                <a:gdLst/>
                <a:ahLst/>
                <a:rect l="l" t="t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</p:grpSp>
        <p:grpSp>
          <p:nvGrpSpPr>
            <p:cNvPr id="500" name="Group 9"/>
            <p:cNvGrpSpPr/>
            <p:nvPr/>
          </p:nvGrpSpPr>
          <p:grpSpPr>
            <a:xfrm>
              <a:off x="11364840" y="0"/>
              <a:ext cx="674280" cy="6848280"/>
              <a:chOff x="11364840" y="0"/>
              <a:chExt cx="674280" cy="6848280"/>
            </a:xfrm>
          </p:grpSpPr>
          <p:sp>
            <p:nvSpPr>
              <p:cNvPr id="501" name="Freeform 32"/>
              <p:cNvSpPr/>
              <p:nvPr/>
            </p:nvSpPr>
            <p:spPr>
              <a:xfrm>
                <a:off x="11484000" y="0"/>
                <a:ext cx="417240" cy="512280"/>
              </a:xfrm>
              <a:custGeom>
                <a:avLst/>
                <a:gdLst/>
                <a:ahLst/>
                <a:rect l="l" t="t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d97de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502" name="Freeform 33"/>
              <p:cNvSpPr/>
              <p:nvPr/>
            </p:nvSpPr>
            <p:spPr>
              <a:xfrm>
                <a:off x="11364840" y="474840"/>
                <a:ext cx="156960" cy="151920"/>
              </a:xfrm>
              <a:custGeom>
                <a:avLst/>
                <a:gdLst/>
                <a:ahLst/>
                <a:rect l="l" t="t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d97de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503" name="Freeform 34"/>
              <p:cNvSpPr/>
              <p:nvPr/>
            </p:nvSpPr>
            <p:spPr>
              <a:xfrm>
                <a:off x="11631600" y="1539720"/>
                <a:ext cx="188640" cy="190080"/>
              </a:xfrm>
              <a:custGeom>
                <a:avLst/>
                <a:gdLst/>
                <a:ahLst/>
                <a:rect l="l" t="t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d97de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504" name="Freeform 35"/>
              <p:cNvSpPr/>
              <p:nvPr/>
            </p:nvSpPr>
            <p:spPr>
              <a:xfrm>
                <a:off x="11531520" y="5694480"/>
                <a:ext cx="298080" cy="1153800"/>
              </a:xfrm>
              <a:custGeom>
                <a:avLst/>
                <a:gdLst/>
                <a:ahLst/>
                <a:rect l="l" t="t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d97de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505" name="Freeform 36"/>
              <p:cNvSpPr/>
              <p:nvPr/>
            </p:nvSpPr>
            <p:spPr>
              <a:xfrm>
                <a:off x="11773080" y="5551560"/>
                <a:ext cx="156960" cy="155160"/>
              </a:xfrm>
              <a:custGeom>
                <a:avLst/>
                <a:gdLst/>
                <a:ahLst/>
                <a:rect l="l" t="t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d97de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506" name="Freeform 37"/>
              <p:cNvSpPr/>
              <p:nvPr/>
            </p:nvSpPr>
            <p:spPr>
              <a:xfrm>
                <a:off x="11711160" y="4680"/>
                <a:ext cx="304560" cy="1544400"/>
              </a:xfrm>
              <a:custGeom>
                <a:avLst/>
                <a:gdLst/>
                <a:ahLst/>
                <a:rect l="l" t="t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d97de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507" name="Freeform 38"/>
              <p:cNvSpPr/>
              <p:nvPr/>
            </p:nvSpPr>
            <p:spPr>
              <a:xfrm>
                <a:off x="11636280" y="4867200"/>
                <a:ext cx="188640" cy="188640"/>
              </a:xfrm>
              <a:custGeom>
                <a:avLst/>
                <a:gdLst/>
                <a:ahLst/>
                <a:rect l="l" t="t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d97de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508" name="Freeform 39"/>
              <p:cNvSpPr/>
              <p:nvPr/>
            </p:nvSpPr>
            <p:spPr>
              <a:xfrm>
                <a:off x="11441160" y="5046840"/>
                <a:ext cx="307440" cy="1801440"/>
              </a:xfrm>
              <a:custGeom>
                <a:avLst/>
                <a:gdLst/>
                <a:ahLst/>
                <a:rect l="l" t="t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d97de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509" name="Freeform 40"/>
              <p:cNvSpPr/>
              <p:nvPr/>
            </p:nvSpPr>
            <p:spPr>
              <a:xfrm>
                <a:off x="11849040" y="6416640"/>
                <a:ext cx="190080" cy="188640"/>
              </a:xfrm>
              <a:custGeom>
                <a:avLst/>
                <a:gdLst/>
                <a:ahLst/>
                <a:rect l="l" t="t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d97de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510" name="Rectangle 41"/>
              <p:cNvSpPr/>
              <p:nvPr/>
            </p:nvSpPr>
            <p:spPr>
              <a:xfrm>
                <a:off x="11939760" y="6595920"/>
                <a:ext cx="23400" cy="252000"/>
              </a:xfrm>
              <a:prstGeom prst="rect">
                <a:avLst/>
              </a:prstGeom>
              <a:gradFill rotWithShape="0"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d97de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</p:grpSp>
      </p:grpSp>
      <p:sp>
        <p:nvSpPr>
          <p:cNvPr id="511" name="PlaceHolder 1"/>
          <p:cNvSpPr>
            <a:spLocks noGrp="1"/>
          </p:cNvSpPr>
          <p:nvPr>
            <p:ph type="title"/>
          </p:nvPr>
        </p:nvSpPr>
        <p:spPr>
          <a:xfrm>
            <a:off x="1141560" y="609480"/>
            <a:ext cx="5934240" cy="163944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p>
            <a:pPr>
              <a:lnSpc>
                <a:spcPct val="90000"/>
              </a:lnSpc>
              <a:buNone/>
            </a:pPr>
            <a:r>
              <a:rPr b="0" lang="pl-PL" sz="3200" spc="-1" strike="noStrike" cap="all">
                <a:solidFill>
                  <a:srgbClr val="ffffff"/>
                </a:solidFill>
                <a:latin typeface="Tw Cen MT"/>
              </a:rPr>
              <a:t>Kliknij, aby edytować styl</a:t>
            </a:r>
            <a:endParaRPr b="0" lang="en-US" sz="3200" spc="-1" strike="noStrike">
              <a:solidFill>
                <a:srgbClr val="ffffff"/>
              </a:solidFill>
              <a:latin typeface="Tw Cen MT"/>
            </a:endParaRPr>
          </a:p>
        </p:txBody>
      </p:sp>
      <p:sp>
        <p:nvSpPr>
          <p:cNvPr id="512" name="PlaceHolder 2"/>
          <p:cNvSpPr>
            <a:spLocks noGrp="1"/>
          </p:cNvSpPr>
          <p:nvPr>
            <p:ph type="body"/>
          </p:nvPr>
        </p:nvSpPr>
        <p:spPr>
          <a:xfrm>
            <a:off x="7380720" y="609480"/>
            <a:ext cx="3666240" cy="5181120"/>
          </a:xfrm>
          <a:prstGeom prst="rect">
            <a:avLst/>
          </a:prstGeom>
          <a:noFill/>
          <a:ln cap="sq" w="19080">
            <a:solidFill>
              <a:srgbClr val="b4ffff">
                <a:alpha val="60000"/>
              </a:srgbClr>
            </a:solidFill>
            <a:miter/>
          </a:ln>
          <a:effectLst>
            <a:outerShdw dist="38160" dir="5400000" blurRad="88920" rotWithShape="0">
              <a:srgbClr val="000000">
                <a:alpha val="40000"/>
              </a:srgbClr>
            </a:outerShdw>
          </a:effectLst>
        </p:spPr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-PL" sz="3200" spc="-1" strike="noStrike">
                <a:solidFill>
                  <a:srgbClr val="ffffff"/>
                </a:solidFill>
                <a:latin typeface="Tw Cen MT"/>
              </a:rPr>
              <a:t>Kliknij ikonę, aby dodać obraz</a:t>
            </a:r>
            <a:endParaRPr b="0" lang="en-US" sz="3200" spc="-1" strike="noStrike">
              <a:solidFill>
                <a:srgbClr val="ffffff"/>
              </a:solidFill>
              <a:latin typeface="Tw Cen MT"/>
            </a:endParaRPr>
          </a:p>
        </p:txBody>
      </p:sp>
      <p:sp>
        <p:nvSpPr>
          <p:cNvPr id="513" name="PlaceHolder 3"/>
          <p:cNvSpPr>
            <a:spLocks noGrp="1"/>
          </p:cNvSpPr>
          <p:nvPr>
            <p:ph type="body"/>
          </p:nvPr>
        </p:nvSpPr>
        <p:spPr>
          <a:xfrm>
            <a:off x="1141560" y="2249640"/>
            <a:ext cx="5934240" cy="354132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>
              <a:lnSpc>
                <a:spcPct val="12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pl-PL" sz="1600" spc="-1" strike="noStrike">
                <a:solidFill>
                  <a:srgbClr val="ffffff"/>
                </a:solidFill>
                <a:latin typeface="Tw Cen MT"/>
              </a:rPr>
              <a:t>Edytuj style wzorca tekstu</a:t>
            </a:r>
            <a:endParaRPr b="0" lang="en-US" sz="1600" spc="-1" strike="noStrike">
              <a:solidFill>
                <a:srgbClr val="ffffff"/>
              </a:solidFill>
              <a:latin typeface="Tw Cen MT"/>
            </a:endParaRPr>
          </a:p>
        </p:txBody>
      </p:sp>
      <p:sp>
        <p:nvSpPr>
          <p:cNvPr id="514" name="PlaceHolder 4"/>
          <p:cNvSpPr>
            <a:spLocks noGrp="1"/>
          </p:cNvSpPr>
          <p:nvPr>
            <p:ph type="dt"/>
          </p:nvPr>
        </p:nvSpPr>
        <p:spPr>
          <a:xfrm>
            <a:off x="7457040" y="58831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algn="r">
              <a:lnSpc>
                <a:spcPct val="100000"/>
              </a:lnSpc>
              <a:buNone/>
            </a:pPr>
            <a:fld id="{C5CC8486-F7B3-4A7C-8DB4-CD0D9E8CA3C5}" type="datetime">
              <a:rPr b="0" lang="en-US" sz="1050" spc="-1" strike="noStrike">
                <a:solidFill>
                  <a:srgbClr val="ffffff"/>
                </a:solidFill>
                <a:latin typeface="Tw Cen MT"/>
              </a:rPr>
              <a:t>5/8/23</a:t>
            </a:fld>
            <a:endParaRPr b="0" lang="pl-PL" sz="1050" spc="-1" strike="noStrike">
              <a:latin typeface="Times New Roman"/>
            </a:endParaRPr>
          </a:p>
        </p:txBody>
      </p:sp>
      <p:sp>
        <p:nvSpPr>
          <p:cNvPr id="515" name="PlaceHolder 5"/>
          <p:cNvSpPr>
            <a:spLocks noGrp="1"/>
          </p:cNvSpPr>
          <p:nvPr>
            <p:ph type="ftr"/>
          </p:nvPr>
        </p:nvSpPr>
        <p:spPr>
          <a:xfrm>
            <a:off x="1141560" y="5883120"/>
            <a:ext cx="623880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endParaRPr b="0" lang="pl-PL" sz="2400" spc="-1" strike="noStrike">
              <a:latin typeface="Times New Roman"/>
            </a:endParaRPr>
          </a:p>
        </p:txBody>
      </p:sp>
      <p:sp>
        <p:nvSpPr>
          <p:cNvPr id="516" name="PlaceHolder 6"/>
          <p:cNvSpPr>
            <a:spLocks noGrp="1"/>
          </p:cNvSpPr>
          <p:nvPr>
            <p:ph type="sldNum"/>
          </p:nvPr>
        </p:nvSpPr>
        <p:spPr>
          <a:xfrm>
            <a:off x="10276200" y="5883120"/>
            <a:ext cx="77076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algn="r">
              <a:lnSpc>
                <a:spcPct val="100000"/>
              </a:lnSpc>
              <a:buNone/>
            </a:pPr>
            <a:fld id="{40A6A2F1-7497-4FC7-9937-7B08A31690C4}" type="slidenum">
              <a:rPr b="0" lang="en-US" sz="1050" spc="-1" strike="noStrike">
                <a:solidFill>
                  <a:srgbClr val="ffffff"/>
                </a:solidFill>
                <a:latin typeface="Tw Cen MT"/>
              </a:rPr>
              <a:t>&lt;numer&gt;</a:t>
            </a:fld>
            <a:endParaRPr b="0" lang="pl-PL" sz="105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  <p:sldLayoutId id="2147483723" r:id="rId13"/>
    <p:sldLayoutId id="2147483724" r:id="rId14"/>
    <p:sldLayoutId id="2147483725" r:id="rId15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4.jpeg"/><Relationship Id="rId2" Type="http://schemas.openxmlformats.org/officeDocument/2006/relationships/slideLayout" Target="../slideLayouts/slideLayout2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21.jpeg"/><Relationship Id="rId2" Type="http://schemas.openxmlformats.org/officeDocument/2006/relationships/slideLayout" Target="../slideLayouts/slideLayout13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22.jpeg"/><Relationship Id="rId2" Type="http://schemas.openxmlformats.org/officeDocument/2006/relationships/slideLayout" Target="../slideLayouts/slideLayout13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23.jpeg"/><Relationship Id="rId2" Type="http://schemas.openxmlformats.org/officeDocument/2006/relationships/slideLayout" Target="../slideLayouts/slideLayout13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hyperlink" Target="https://www.gov.pl/web/zdrowie/co-nalezy-wiedziec-o-kleszczach" TargetMode="External"/><Relationship Id="rId2" Type="http://schemas.openxmlformats.org/officeDocument/2006/relationships/hyperlink" Target="https://www.gov.pl/web/psse-wolomin/sp-chron-sie-przed-kleszczami-wszystkimi-sposobami" TargetMode="External"/><Relationship Id="rId3" Type="http://schemas.openxmlformats.org/officeDocument/2006/relationships/hyperlink" Target="https://pl.wikipedia.org/wiki/Kleszcze_(paj&#281;czaki)" TargetMode="External"/><Relationship Id="rId4" Type="http://schemas.openxmlformats.org/officeDocument/2006/relationships/hyperlink" Target="https://pl.wikipedia.org/wiki/Kleszcz_pospolity" TargetMode="External"/><Relationship Id="rId5" Type="http://schemas.openxmlformats.org/officeDocument/2006/relationships/hyperlink" Target="https://www.kleszcze.info.pl/" TargetMode="External"/><Relationship Id="rId6" Type="http://schemas.openxmlformats.org/officeDocument/2006/relationships/slideLayout" Target="../slideLayouts/slideLayout25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15.jpeg"/><Relationship Id="rId2" Type="http://schemas.openxmlformats.org/officeDocument/2006/relationships/slideLayout" Target="../slideLayouts/slideLayout13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16.jpeg"/><Relationship Id="rId2" Type="http://schemas.openxmlformats.org/officeDocument/2006/relationships/slideLayout" Target="../slideLayouts/slideLayout1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7.jpeg"/><Relationship Id="rId2" Type="http://schemas.openxmlformats.org/officeDocument/2006/relationships/slideLayout" Target="../slideLayouts/slideLayout37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8.png"/><Relationship Id="rId2" Type="http://schemas.openxmlformats.org/officeDocument/2006/relationships/slideLayout" Target="../slideLayouts/slideLayout52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19.png"/><Relationship Id="rId2" Type="http://schemas.openxmlformats.org/officeDocument/2006/relationships/slideLayout" Target="../slideLayouts/slideLayout61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20.jpeg"/><Relationship Id="rId2" Type="http://schemas.openxmlformats.org/officeDocument/2006/relationships/slideLayout" Target="../slideLayouts/slideLayout13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PlaceHolder 1"/>
          <p:cNvSpPr>
            <a:spLocks noGrp="1"/>
          </p:cNvSpPr>
          <p:nvPr>
            <p:ph type="title"/>
          </p:nvPr>
        </p:nvSpPr>
        <p:spPr>
          <a:xfrm>
            <a:off x="1181880" y="715680"/>
            <a:ext cx="9486000" cy="238500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rmAutofit/>
          </a:bodyPr>
          <a:p>
            <a:pPr>
              <a:lnSpc>
                <a:spcPct val="90000"/>
              </a:lnSpc>
              <a:buNone/>
            </a:pPr>
            <a:r>
              <a:rPr b="0" lang="pl-PL" sz="7200" spc="-1" strike="noStrike" cap="all">
                <a:solidFill>
                  <a:srgbClr val="ffffff"/>
                </a:solidFill>
                <a:latin typeface="Tw Cen MT"/>
              </a:rPr>
              <a:t>Uwaga </a:t>
            </a:r>
            <a:br/>
            <a:r>
              <a:rPr b="0" lang="pl-PL" sz="7200" spc="-1" strike="noStrike" cap="all">
                <a:solidFill>
                  <a:srgbClr val="ffffff"/>
                </a:solidFill>
                <a:latin typeface="Tw Cen MT"/>
              </a:rPr>
              <a:t>kleszcze!</a:t>
            </a:r>
            <a:endParaRPr b="0" lang="en-US" sz="7200" spc="-1" strike="noStrike">
              <a:solidFill>
                <a:srgbClr val="ffffff"/>
              </a:solidFill>
              <a:latin typeface="Tw Cen MT"/>
            </a:endParaRPr>
          </a:p>
        </p:txBody>
      </p:sp>
      <p:sp>
        <p:nvSpPr>
          <p:cNvPr id="554" name="PlaceHolder 2"/>
          <p:cNvSpPr>
            <a:spLocks noGrp="1"/>
          </p:cNvSpPr>
          <p:nvPr>
            <p:ph type="subTitle"/>
          </p:nvPr>
        </p:nvSpPr>
        <p:spPr>
          <a:xfrm>
            <a:off x="4049640" y="4486320"/>
            <a:ext cx="8791200" cy="165528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algn="ctr">
              <a:buNone/>
            </a:pPr>
            <a:endParaRPr b="0" lang="pl-PL" sz="3200" spc="-1" strike="noStrike">
              <a:latin typeface="Arial"/>
            </a:endParaRPr>
          </a:p>
        </p:txBody>
      </p:sp>
      <p:pic>
        <p:nvPicPr>
          <p:cNvPr id="555" name="Picture 6" descr="Kleszcz fotografie, zdjęcia stockowe, Kleszcz obrazy royalty-free"/>
          <p:cNvPicPr/>
          <p:nvPr/>
        </p:nvPicPr>
        <p:blipFill>
          <a:blip r:embed="rId1"/>
          <a:stretch/>
        </p:blipFill>
        <p:spPr>
          <a:xfrm>
            <a:off x="5132520" y="715680"/>
            <a:ext cx="6829200" cy="45050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7" name="Picture 2" descr=" "/>
          <p:cNvPicPr/>
          <p:nvPr/>
        </p:nvPicPr>
        <p:blipFill>
          <a:blip r:embed="rId1"/>
          <a:stretch/>
        </p:blipFill>
        <p:spPr>
          <a:xfrm>
            <a:off x="0" y="0"/>
            <a:ext cx="12191760" cy="6857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8" name="Picture 2" descr=" "/>
          <p:cNvPicPr/>
          <p:nvPr/>
        </p:nvPicPr>
        <p:blipFill>
          <a:blip r:embed="rId1"/>
          <a:stretch/>
        </p:blipFill>
        <p:spPr>
          <a:xfrm>
            <a:off x="0" y="0"/>
            <a:ext cx="12191760" cy="6857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9" name="Picture 2" descr=" "/>
          <p:cNvPicPr/>
          <p:nvPr/>
        </p:nvPicPr>
        <p:blipFill>
          <a:blip r:embed="rId1"/>
          <a:stretch/>
        </p:blipFill>
        <p:spPr>
          <a:xfrm>
            <a:off x="0" y="0"/>
            <a:ext cx="12191760" cy="6857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PlaceHolder 1"/>
          <p:cNvSpPr>
            <a:spLocks noGrp="1"/>
          </p:cNvSpPr>
          <p:nvPr>
            <p:ph type="title"/>
          </p:nvPr>
        </p:nvSpPr>
        <p:spPr>
          <a:xfrm>
            <a:off x="1141560" y="618480"/>
            <a:ext cx="9905760" cy="14781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>
              <a:lnSpc>
                <a:spcPct val="90000"/>
              </a:lnSpc>
              <a:buNone/>
            </a:pPr>
            <a:r>
              <a:rPr b="0" lang="pl-PL" sz="3600" spc="-1" strike="noStrike" cap="all">
                <a:solidFill>
                  <a:srgbClr val="ffffff"/>
                </a:solidFill>
                <a:latin typeface="Tw Cen MT"/>
              </a:rPr>
              <a:t>źródło informacji</a:t>
            </a:r>
            <a:endParaRPr b="0" lang="en-US" sz="3600" spc="-1" strike="noStrike">
              <a:solidFill>
                <a:srgbClr val="ffffff"/>
              </a:solidFill>
              <a:latin typeface="Tw Cen MT"/>
            </a:endParaRPr>
          </a:p>
        </p:txBody>
      </p:sp>
      <p:sp>
        <p:nvSpPr>
          <p:cNvPr id="581" name="PlaceHolder 2"/>
          <p:cNvSpPr>
            <a:spLocks noGrp="1"/>
          </p:cNvSpPr>
          <p:nvPr>
            <p:ph/>
          </p:nvPr>
        </p:nvSpPr>
        <p:spPr>
          <a:xfrm>
            <a:off x="1141560" y="2249640"/>
            <a:ext cx="9905760" cy="354132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/>
          </a:bodyPr>
          <a:p>
            <a:pPr marL="228600" indent="-228600">
              <a:lnSpc>
                <a:spcPct val="120000"/>
              </a:lnSpc>
              <a:spcBef>
                <a:spcPts val="1001"/>
              </a:spcBef>
              <a:buClr>
                <a:srgbClr val="ffffff"/>
              </a:buClr>
              <a:buSzPct val="125000"/>
              <a:buFont typeface="Arial"/>
              <a:buChar char="•"/>
            </a:pPr>
            <a:r>
              <a:rPr b="0" lang="pl-PL" sz="2400" spc="-1" strike="noStrike" u="sng">
                <a:solidFill>
                  <a:srgbClr val="b8fa56"/>
                </a:solidFill>
                <a:uFillTx/>
                <a:latin typeface="Tw Cen MT"/>
                <a:hlinkClick r:id="rId1"/>
              </a:rPr>
              <a:t>https://www.gov.pl/web/zdrowie/co-nalezy-wiedziec-o-kleszczach</a:t>
            </a:r>
            <a:endParaRPr b="0" lang="en-US" sz="2400" spc="-1" strike="noStrike">
              <a:solidFill>
                <a:srgbClr val="ffffff"/>
              </a:solidFill>
              <a:latin typeface="Tw Cen MT"/>
            </a:endParaRPr>
          </a:p>
          <a:p>
            <a:pPr marL="228600" indent="-228600">
              <a:lnSpc>
                <a:spcPct val="120000"/>
              </a:lnSpc>
              <a:spcBef>
                <a:spcPts val="1001"/>
              </a:spcBef>
              <a:buClr>
                <a:srgbClr val="ffffff"/>
              </a:buClr>
              <a:buSzPct val="125000"/>
              <a:buFont typeface="Arial"/>
              <a:buChar char="•"/>
            </a:pPr>
            <a:r>
              <a:rPr b="0" lang="pl-PL" sz="2400" spc="-1" strike="noStrike" u="sng">
                <a:solidFill>
                  <a:srgbClr val="b8fa56"/>
                </a:solidFill>
                <a:uFillTx/>
                <a:latin typeface="Tw Cen MT"/>
                <a:hlinkClick r:id="rId2"/>
              </a:rPr>
              <a:t>https://www.gov.pl/web/psse-wolomin/sp-chron-sie-przed-kleszczami-wszystkimi-sposobami</a:t>
            </a:r>
            <a:endParaRPr b="0" lang="en-US" sz="2400" spc="-1" strike="noStrike">
              <a:solidFill>
                <a:srgbClr val="ffffff"/>
              </a:solidFill>
              <a:latin typeface="Tw Cen MT"/>
            </a:endParaRPr>
          </a:p>
          <a:p>
            <a:pPr marL="228600" indent="-228600">
              <a:lnSpc>
                <a:spcPct val="120000"/>
              </a:lnSpc>
              <a:spcBef>
                <a:spcPts val="1001"/>
              </a:spcBef>
              <a:buClr>
                <a:srgbClr val="ffffff"/>
              </a:buClr>
              <a:buSzPct val="125000"/>
              <a:buFont typeface="Arial"/>
              <a:buChar char="•"/>
            </a:pPr>
            <a:r>
              <a:rPr b="0" lang="pl-PL" sz="2400" spc="-1" strike="noStrike" u="sng">
                <a:solidFill>
                  <a:srgbClr val="b8fa56"/>
                </a:solidFill>
                <a:uFillTx/>
                <a:latin typeface="Tw Cen MT"/>
                <a:hlinkClick r:id="rId3"/>
              </a:rPr>
              <a:t>https://pl.wikipedia.org/wiki/Kleszcze_(paj%C4%99czaki)</a:t>
            </a:r>
            <a:endParaRPr b="0" lang="en-US" sz="2400" spc="-1" strike="noStrike">
              <a:solidFill>
                <a:srgbClr val="ffffff"/>
              </a:solidFill>
              <a:latin typeface="Tw Cen MT"/>
            </a:endParaRPr>
          </a:p>
          <a:p>
            <a:pPr marL="228600" indent="-228600">
              <a:lnSpc>
                <a:spcPct val="120000"/>
              </a:lnSpc>
              <a:spcBef>
                <a:spcPts val="1001"/>
              </a:spcBef>
              <a:buClr>
                <a:srgbClr val="ffffff"/>
              </a:buClr>
              <a:buSzPct val="125000"/>
              <a:buFont typeface="Arial"/>
              <a:buChar char="•"/>
            </a:pPr>
            <a:r>
              <a:rPr b="0" lang="pl-PL" sz="2400" spc="-1" strike="noStrike" u="sng">
                <a:solidFill>
                  <a:srgbClr val="b8fa56"/>
                </a:solidFill>
                <a:uFillTx/>
                <a:latin typeface="Tw Cen MT"/>
                <a:hlinkClick r:id="rId4"/>
              </a:rPr>
              <a:t>https://pl.wikipedia.org/wiki/Kleszcz_pospolity</a:t>
            </a:r>
            <a:endParaRPr b="0" lang="en-US" sz="2400" spc="-1" strike="noStrike">
              <a:solidFill>
                <a:srgbClr val="ffffff"/>
              </a:solidFill>
              <a:latin typeface="Tw Cen MT"/>
            </a:endParaRPr>
          </a:p>
          <a:p>
            <a:pPr marL="228600" indent="-228600">
              <a:lnSpc>
                <a:spcPct val="120000"/>
              </a:lnSpc>
              <a:spcBef>
                <a:spcPts val="1001"/>
              </a:spcBef>
              <a:buClr>
                <a:srgbClr val="ffffff"/>
              </a:buClr>
              <a:buSzPct val="125000"/>
              <a:buFont typeface="Arial"/>
              <a:buChar char="•"/>
            </a:pPr>
            <a:r>
              <a:rPr b="0" lang="pl-PL" sz="2400" spc="-1" strike="noStrike" u="sng">
                <a:solidFill>
                  <a:srgbClr val="b8fa56"/>
                </a:solidFill>
                <a:uFillTx/>
                <a:latin typeface="Tw Cen MT"/>
                <a:hlinkClick r:id="rId5"/>
              </a:rPr>
              <a:t>https://www.kleszcze.info.pl/</a:t>
            </a:r>
            <a:endParaRPr b="0" lang="en-US" sz="2400" spc="-1" strike="noStrike">
              <a:solidFill>
                <a:srgbClr val="ffffff"/>
              </a:solidFill>
              <a:latin typeface="Tw Cen MT"/>
            </a:endParaRPr>
          </a:p>
          <a:p>
            <a:pPr>
              <a:lnSpc>
                <a:spcPct val="120000"/>
              </a:lnSpc>
              <a:spcBef>
                <a:spcPts val="1001"/>
              </a:spcBef>
              <a:buNone/>
            </a:pPr>
            <a:endParaRPr b="0" lang="en-US" sz="2400" spc="-1" strike="noStrike">
              <a:solidFill>
                <a:srgbClr val="ffffff"/>
              </a:solidFill>
              <a:latin typeface="Tw Cen MT"/>
            </a:endParaRPr>
          </a:p>
          <a:p>
            <a:pPr>
              <a:lnSpc>
                <a:spcPct val="120000"/>
              </a:lnSpc>
              <a:spcBef>
                <a:spcPts val="1001"/>
              </a:spcBef>
              <a:buNone/>
            </a:pPr>
            <a:endParaRPr b="0" lang="en-US" sz="2400" spc="-1" strike="noStrike">
              <a:solidFill>
                <a:srgbClr val="ffffff"/>
              </a:solidFill>
              <a:latin typeface="Tw Cen MT"/>
            </a:endParaRPr>
          </a:p>
          <a:p>
            <a:pPr>
              <a:lnSpc>
                <a:spcPct val="120000"/>
              </a:lnSpc>
              <a:spcBef>
                <a:spcPts val="1001"/>
              </a:spcBef>
              <a:buNone/>
            </a:pPr>
            <a:endParaRPr b="0" lang="en-US" sz="2400" spc="-1" strike="noStrike">
              <a:solidFill>
                <a:srgbClr val="ffffff"/>
              </a:solidFill>
              <a:latin typeface="Tw Cen MT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6" name="Picture 2" descr=" "/>
          <p:cNvPicPr/>
          <p:nvPr/>
        </p:nvPicPr>
        <p:blipFill>
          <a:blip r:embed="rId1"/>
          <a:stretch/>
        </p:blipFill>
        <p:spPr>
          <a:xfrm>
            <a:off x="0" y="0"/>
            <a:ext cx="12191760" cy="6857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7" name="Picture 2" descr=" "/>
          <p:cNvPicPr/>
          <p:nvPr/>
        </p:nvPicPr>
        <p:blipFill>
          <a:blip r:embed="rId1"/>
          <a:stretch/>
        </p:blipFill>
        <p:spPr>
          <a:xfrm>
            <a:off x="0" y="0"/>
            <a:ext cx="12191760" cy="6857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PlaceHolder 1"/>
          <p:cNvSpPr>
            <a:spLocks noGrp="1"/>
          </p:cNvSpPr>
          <p:nvPr>
            <p:ph type="title"/>
          </p:nvPr>
        </p:nvSpPr>
        <p:spPr>
          <a:xfrm>
            <a:off x="1141560" y="212040"/>
            <a:ext cx="9905760" cy="12718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>
              <a:lnSpc>
                <a:spcPct val="90000"/>
              </a:lnSpc>
              <a:buNone/>
            </a:pPr>
            <a:r>
              <a:rPr b="0" lang="pl-PL" sz="3600" spc="-1" strike="noStrike" cap="all">
                <a:solidFill>
                  <a:srgbClr val="ffffff"/>
                </a:solidFill>
                <a:latin typeface="Tw Cen MT"/>
              </a:rPr>
              <a:t>Podstawowe Informacje o kleszczach</a:t>
            </a:r>
            <a:endParaRPr b="0" lang="en-US" sz="3600" spc="-1" strike="noStrike">
              <a:solidFill>
                <a:srgbClr val="ffffff"/>
              </a:solidFill>
              <a:latin typeface="Tw Cen MT"/>
            </a:endParaRPr>
          </a:p>
        </p:txBody>
      </p:sp>
      <p:sp>
        <p:nvSpPr>
          <p:cNvPr id="559" name="PlaceHolder 2"/>
          <p:cNvSpPr>
            <a:spLocks noGrp="1"/>
          </p:cNvSpPr>
          <p:nvPr>
            <p:ph/>
          </p:nvPr>
        </p:nvSpPr>
        <p:spPr>
          <a:xfrm>
            <a:off x="808560" y="1365120"/>
            <a:ext cx="10442520" cy="500904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marL="228600" indent="-228600" algn="just">
              <a:lnSpc>
                <a:spcPct val="120000"/>
              </a:lnSpc>
              <a:spcBef>
                <a:spcPts val="1001"/>
              </a:spcBef>
              <a:buClr>
                <a:srgbClr val="ffffff"/>
              </a:buClr>
              <a:buSzPct val="125000"/>
              <a:buFont typeface="Arial"/>
              <a:buChar char="•"/>
            </a:pPr>
            <a:r>
              <a:rPr b="0" lang="pl-PL" sz="2000" spc="-1" strike="noStrike">
                <a:solidFill>
                  <a:srgbClr val="ffffff"/>
                </a:solidFill>
                <a:latin typeface="Tw Cen MT"/>
              </a:rPr>
              <a:t>Kleszcze to bezkręgowce należące do pajęczaków. Mają  szeroki zasięg występowania. W Polsce na stałe żyje 19 gatunków kleszczy.</a:t>
            </a:r>
            <a:endParaRPr b="0" lang="en-US" sz="2000" spc="-1" strike="noStrike">
              <a:solidFill>
                <a:srgbClr val="ffffff"/>
              </a:solidFill>
              <a:latin typeface="Tw Cen MT"/>
            </a:endParaRPr>
          </a:p>
          <a:p>
            <a:pPr marL="228600" indent="-228600" algn="just">
              <a:lnSpc>
                <a:spcPct val="120000"/>
              </a:lnSpc>
              <a:spcBef>
                <a:spcPts val="1001"/>
              </a:spcBef>
              <a:buClr>
                <a:srgbClr val="ffffff"/>
              </a:buClr>
              <a:buSzPct val="125000"/>
              <a:buFont typeface="Arial"/>
              <a:buChar char="•"/>
            </a:pPr>
            <a:r>
              <a:rPr b="0" lang="pl-PL" sz="2000" spc="-1" strike="noStrike">
                <a:solidFill>
                  <a:srgbClr val="ffffff"/>
                </a:solidFill>
                <a:latin typeface="Tw Cen MT"/>
              </a:rPr>
              <a:t>Zamieszkują przede wszystkim środowiska leśne, wilgotne (gównie lasy mieszane), obfitujące                   w żywicieli, którymi są głównie ssaki, nie liczne gady i ptaki. Bytują również na obrzeżach leśnych, w miejscach porośniętych wysoką trawą, w parkach, ogrodach rekreacyjnych - wszędzie tam, gdzie jest wilgotno i są dostępni żywiciele. </a:t>
            </a:r>
            <a:endParaRPr b="0" lang="en-US" sz="2000" spc="-1" strike="noStrike">
              <a:solidFill>
                <a:srgbClr val="ffffff"/>
              </a:solidFill>
              <a:latin typeface="Tw Cen MT"/>
            </a:endParaRPr>
          </a:p>
          <a:p>
            <a:pPr marL="228600" indent="-228600" algn="just">
              <a:lnSpc>
                <a:spcPct val="120000"/>
              </a:lnSpc>
              <a:spcBef>
                <a:spcPts val="1001"/>
              </a:spcBef>
              <a:buClr>
                <a:srgbClr val="ffffff"/>
              </a:buClr>
              <a:buSzPct val="125000"/>
              <a:buFont typeface="Arial"/>
              <a:buChar char="•"/>
            </a:pPr>
            <a:r>
              <a:rPr b="0" lang="pl-PL" sz="2000" spc="-1" strike="noStrike">
                <a:solidFill>
                  <a:srgbClr val="ffffff"/>
                </a:solidFill>
                <a:latin typeface="Tw Cen MT"/>
              </a:rPr>
              <a:t>Wszystkie kleszcze są pasożytami zewnętrznymi. Poszukują żywicieli aktywnie, najintensywniej wiosną i jesienią, w porze przedpołudniowej i przedwieczornej. </a:t>
            </a:r>
            <a:endParaRPr b="0" lang="en-US" sz="2000" spc="-1" strike="noStrike">
              <a:solidFill>
                <a:srgbClr val="ffffff"/>
              </a:solidFill>
              <a:latin typeface="Tw Cen MT"/>
            </a:endParaRPr>
          </a:p>
          <a:p>
            <a:pPr marL="228600" indent="-228600" algn="just">
              <a:lnSpc>
                <a:spcPct val="120000"/>
              </a:lnSpc>
              <a:spcBef>
                <a:spcPts val="1001"/>
              </a:spcBef>
              <a:buClr>
                <a:srgbClr val="ffffff"/>
              </a:buClr>
              <a:buSzPct val="125000"/>
              <a:buFont typeface="Arial"/>
              <a:buChar char="•"/>
            </a:pPr>
            <a:r>
              <a:rPr b="0" lang="pl-PL" sz="2000" spc="-1" strike="noStrike">
                <a:solidFill>
                  <a:srgbClr val="ffffff"/>
                </a:solidFill>
                <a:latin typeface="Tw Cen MT"/>
              </a:rPr>
              <a:t>Środowiskiem życia kleszczy jest najczęściej ściółka leśna. Wbrew wielu obiegowym opiniom, kleszcze nie żyją na drzewach i nie skaczą na przechodzących żywicieli. W ich poszukiwaniu  wspinają się na trawy i krzewy, do około 120-150 cm. Dlatego zwierzęta i ludzie „zbierają” te pasożyty przechodząc i ocierając się o  rośliny.</a:t>
            </a:r>
            <a:endParaRPr b="0" lang="en-US" sz="2000" spc="-1" strike="noStrike">
              <a:solidFill>
                <a:srgbClr val="ffffff"/>
              </a:solidFill>
              <a:latin typeface="Tw Cen MT"/>
            </a:endParaRPr>
          </a:p>
          <a:p>
            <a:pPr>
              <a:lnSpc>
                <a:spcPct val="120000"/>
              </a:lnSpc>
              <a:spcBef>
                <a:spcPts val="1001"/>
              </a:spcBef>
              <a:buNone/>
            </a:pPr>
            <a:endParaRPr b="0" lang="en-US" sz="2000" spc="-1" strike="noStrike">
              <a:solidFill>
                <a:srgbClr val="ffffff"/>
              </a:solidFill>
              <a:latin typeface="Tw Cen MT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PlaceHolder 1"/>
          <p:cNvSpPr>
            <a:spLocks noGrp="1"/>
          </p:cNvSpPr>
          <p:nvPr>
            <p:ph type="title"/>
          </p:nvPr>
        </p:nvSpPr>
        <p:spPr>
          <a:xfrm>
            <a:off x="1141560" y="618480"/>
            <a:ext cx="9905760" cy="14781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>
              <a:lnSpc>
                <a:spcPct val="90000"/>
              </a:lnSpc>
              <a:buNone/>
            </a:pPr>
            <a:r>
              <a:rPr b="0" lang="pl-PL" sz="3600" spc="-1" strike="noStrike" cap="all">
                <a:solidFill>
                  <a:srgbClr val="ffffff"/>
                </a:solidFill>
                <a:latin typeface="Tw Cen MT"/>
              </a:rPr>
              <a:t>Podstawowe Informacje o kleszczach</a:t>
            </a:r>
            <a:endParaRPr b="0" lang="en-US" sz="3600" spc="-1" strike="noStrike">
              <a:solidFill>
                <a:srgbClr val="ffffff"/>
              </a:solidFill>
              <a:latin typeface="Tw Cen MT"/>
            </a:endParaRPr>
          </a:p>
        </p:txBody>
      </p:sp>
      <p:sp>
        <p:nvSpPr>
          <p:cNvPr id="561" name="PlaceHolder 2"/>
          <p:cNvSpPr>
            <a:spLocks noGrp="1"/>
          </p:cNvSpPr>
          <p:nvPr>
            <p:ph/>
          </p:nvPr>
        </p:nvSpPr>
        <p:spPr>
          <a:xfrm>
            <a:off x="471240" y="1934640"/>
            <a:ext cx="10779480" cy="385596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 fontScale="91000"/>
          </a:bodyPr>
          <a:p>
            <a:pPr marL="228600" indent="-228600">
              <a:lnSpc>
                <a:spcPct val="120000"/>
              </a:lnSpc>
              <a:spcBef>
                <a:spcPts val="1001"/>
              </a:spcBef>
              <a:buClr>
                <a:srgbClr val="ffffff"/>
              </a:buClr>
              <a:buSzPct val="125000"/>
              <a:buFont typeface="Arial"/>
              <a:buChar char="•"/>
            </a:pPr>
            <a:r>
              <a:rPr b="0" lang="pl-PL" sz="2400" spc="-1" strike="noStrike">
                <a:solidFill>
                  <a:srgbClr val="ffffff"/>
                </a:solidFill>
                <a:latin typeface="Tw Cen MT"/>
              </a:rPr>
              <a:t>Ślina kleszcza zawiera miejscowy środek znieczulający. Z tego powodu ukłucie kleszcza nie boli.</a:t>
            </a:r>
            <a:endParaRPr b="0" lang="en-US" sz="2400" spc="-1" strike="noStrike">
              <a:solidFill>
                <a:srgbClr val="ffffff"/>
              </a:solidFill>
              <a:latin typeface="Tw Cen MT"/>
            </a:endParaRPr>
          </a:p>
          <a:p>
            <a:pPr marL="228600" indent="-228600" algn="just">
              <a:lnSpc>
                <a:spcPct val="120000"/>
              </a:lnSpc>
              <a:spcBef>
                <a:spcPts val="1001"/>
              </a:spcBef>
              <a:buClr>
                <a:srgbClr val="ffffff"/>
              </a:buClr>
              <a:buSzPct val="125000"/>
              <a:buFont typeface="Arial"/>
              <a:buChar char="•"/>
            </a:pPr>
            <a:r>
              <a:rPr b="0" lang="pl-PL" sz="2400" spc="-1" strike="noStrike">
                <a:solidFill>
                  <a:srgbClr val="ffffff"/>
                </a:solidFill>
                <a:latin typeface="Tw Cen MT"/>
              </a:rPr>
              <a:t>Kleszcze przenoszą choroby bakteryjne, wirusowe, pierwotniakowe, m.in. takie jak borelioza, kleszczowe zapalenie mózgu, babeszjoza.</a:t>
            </a:r>
            <a:endParaRPr b="0" lang="en-US" sz="2400" spc="-1" strike="noStrike">
              <a:solidFill>
                <a:srgbClr val="ffffff"/>
              </a:solidFill>
              <a:latin typeface="Tw Cen MT"/>
            </a:endParaRPr>
          </a:p>
          <a:p>
            <a:pPr marL="228600" indent="-228600" algn="just">
              <a:lnSpc>
                <a:spcPct val="120000"/>
              </a:lnSpc>
              <a:spcBef>
                <a:spcPts val="1001"/>
              </a:spcBef>
              <a:buClr>
                <a:srgbClr val="ffffff"/>
              </a:buClr>
              <a:buSzPct val="125000"/>
              <a:buFont typeface="Arial"/>
              <a:buChar char="•"/>
            </a:pPr>
            <a:r>
              <a:rPr b="0" lang="pl-PL" sz="2400" spc="-1" strike="noStrike">
                <a:solidFill>
                  <a:srgbClr val="ffffff"/>
                </a:solidFill>
                <a:latin typeface="Tw Cen MT"/>
              </a:rPr>
              <a:t>Infekcja bakteriami </a:t>
            </a:r>
            <a:r>
              <a:rPr b="0" i="1" lang="pl-PL" sz="2400" spc="-1" strike="noStrike">
                <a:solidFill>
                  <a:srgbClr val="ffffff"/>
                </a:solidFill>
                <a:latin typeface="Tw Cen MT"/>
              </a:rPr>
              <a:t>Borrelia</a:t>
            </a:r>
            <a:r>
              <a:rPr b="0" lang="pl-PL" sz="2400" spc="-1" strike="noStrike">
                <a:solidFill>
                  <a:srgbClr val="ffffff"/>
                </a:solidFill>
                <a:latin typeface="Tw Cen MT"/>
              </a:rPr>
              <a:t> powodującymi boreliozę zachodzi zwykle między 12 a 24 godzinami, ponieważ bakterie potrzebują czasu, by od momentu wkłucia się kleszcza                    w skórę opuścić układ trawienny kleszcza. Natomiast zakażenie wirusem kleszczowego zapalenia mózgu zachodzi nieomal natychmiast, ponieważ wirus obecny jest w ślinie kleszcza.</a:t>
            </a:r>
            <a:endParaRPr b="0" lang="en-US" sz="2400" spc="-1" strike="noStrike">
              <a:solidFill>
                <a:srgbClr val="ffffff"/>
              </a:solidFill>
              <a:latin typeface="Tw Cen MT"/>
            </a:endParaRPr>
          </a:p>
          <a:p>
            <a:pPr>
              <a:lnSpc>
                <a:spcPct val="120000"/>
              </a:lnSpc>
              <a:spcBef>
                <a:spcPts val="1001"/>
              </a:spcBef>
              <a:buNone/>
            </a:pPr>
            <a:endParaRPr b="0" lang="en-US" sz="2400" spc="-1" strike="noStrike">
              <a:solidFill>
                <a:srgbClr val="ffffff"/>
              </a:solidFill>
              <a:latin typeface="Tw Cen MT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PlaceHolder 1"/>
          <p:cNvSpPr>
            <a:spLocks noGrp="1"/>
          </p:cNvSpPr>
          <p:nvPr>
            <p:ph type="title"/>
          </p:nvPr>
        </p:nvSpPr>
        <p:spPr>
          <a:xfrm>
            <a:off x="1144440" y="685440"/>
            <a:ext cx="9905760" cy="14774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/>
          </a:bodyPr>
          <a:p>
            <a:pPr>
              <a:lnSpc>
                <a:spcPct val="90000"/>
              </a:lnSpc>
              <a:buNone/>
            </a:pPr>
            <a:r>
              <a:rPr b="0" lang="pl-PL" sz="3100" spc="-1" strike="noStrike" cap="all">
                <a:solidFill>
                  <a:srgbClr val="ff0000"/>
                </a:solidFill>
                <a:latin typeface="Tw Cen MT"/>
              </a:rPr>
              <a:t>Kleszcz pospolity </a:t>
            </a:r>
            <a:r>
              <a:rPr b="0" lang="pl-PL" sz="2200" spc="-1" strike="noStrike" cap="all">
                <a:solidFill>
                  <a:srgbClr val="ffffff"/>
                </a:solidFill>
                <a:latin typeface="Tw Cen MT"/>
              </a:rPr>
              <a:t>– </a:t>
            </a:r>
            <a:r>
              <a:rPr b="0" lang="pl-PL" sz="2200" spc="-1" strike="noStrike">
                <a:solidFill>
                  <a:srgbClr val="ffffff"/>
                </a:solidFill>
                <a:latin typeface="Tw Cen MT"/>
              </a:rPr>
              <a:t>licznie występujący w Polsce gatunek pajęczaka,             żyje głównie w lasach. </a:t>
            </a:r>
            <a:endParaRPr b="0" lang="en-US" sz="2200" spc="-1" strike="noStrike">
              <a:solidFill>
                <a:srgbClr val="ffffff"/>
              </a:solidFill>
              <a:latin typeface="Tw Cen MT"/>
            </a:endParaRPr>
          </a:p>
        </p:txBody>
      </p:sp>
      <p:sp>
        <p:nvSpPr>
          <p:cNvPr id="563" name="PlaceHolder 2"/>
          <p:cNvSpPr>
            <a:spLocks noGrp="1"/>
          </p:cNvSpPr>
          <p:nvPr>
            <p:ph/>
          </p:nvPr>
        </p:nvSpPr>
        <p:spPr>
          <a:xfrm>
            <a:off x="1370160" y="1947960"/>
            <a:ext cx="7641000" cy="97164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rmAutofit/>
          </a:bodyPr>
          <a:p>
            <a:endParaRPr b="0" lang="en-US" sz="2400" spc="-1" strike="noStrike">
              <a:solidFill>
                <a:srgbClr val="ffffff"/>
              </a:solidFill>
              <a:latin typeface="Tw Cen MT"/>
            </a:endParaRPr>
          </a:p>
        </p:txBody>
      </p:sp>
      <p:sp>
        <p:nvSpPr>
          <p:cNvPr id="564" name="PlaceHolder 3"/>
          <p:cNvSpPr>
            <a:spLocks noGrp="1"/>
          </p:cNvSpPr>
          <p:nvPr>
            <p:ph/>
          </p:nvPr>
        </p:nvSpPr>
        <p:spPr>
          <a:xfrm>
            <a:off x="6400800" y="1947960"/>
            <a:ext cx="4646160" cy="87444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rmAutofit/>
          </a:bodyPr>
          <a:p>
            <a:endParaRPr b="0" lang="en-US" sz="2400" spc="-1" strike="noStrike">
              <a:solidFill>
                <a:srgbClr val="ffffff"/>
              </a:solidFill>
              <a:latin typeface="Tw Cen MT"/>
            </a:endParaRPr>
          </a:p>
        </p:txBody>
      </p:sp>
      <p:pic>
        <p:nvPicPr>
          <p:cNvPr id="565" name="Picture 2" descr="Ilustracja"/>
          <p:cNvPicPr/>
          <p:nvPr/>
        </p:nvPicPr>
        <p:blipFill>
          <a:blip r:embed="rId1"/>
          <a:stretch/>
        </p:blipFill>
        <p:spPr>
          <a:xfrm>
            <a:off x="874800" y="2457360"/>
            <a:ext cx="4773600" cy="3182040"/>
          </a:xfrm>
          <a:prstGeom prst="rect">
            <a:avLst/>
          </a:prstGeom>
          <a:ln w="0">
            <a:noFill/>
          </a:ln>
        </p:spPr>
      </p:pic>
      <p:sp>
        <p:nvSpPr>
          <p:cNvPr id="566" name="Prostokąt 6"/>
          <p:cNvSpPr/>
          <p:nvPr/>
        </p:nvSpPr>
        <p:spPr>
          <a:xfrm>
            <a:off x="8202960" y="4938120"/>
            <a:ext cx="1825920" cy="2923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endParaRPr b="0" lang="pl-PL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pl-PL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pl-PL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pl-PL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pl-PL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pl-PL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pl-PL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pl-PL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pl-PL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pl-PL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pl-PL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pl-PL" sz="1800" spc="-1" strike="noStrike">
              <a:latin typeface="Arial"/>
            </a:endParaRPr>
          </a:p>
        </p:txBody>
      </p:sp>
      <p:sp>
        <p:nvSpPr>
          <p:cNvPr id="567" name="Prostokąt 14"/>
          <p:cNvSpPr/>
          <p:nvPr/>
        </p:nvSpPr>
        <p:spPr>
          <a:xfrm>
            <a:off x="556560" y="3105720"/>
            <a:ext cx="4982400" cy="3137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endParaRPr b="0" lang="pl-PL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pl-PL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pl-PL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pl-PL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pl-PL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pl-PL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pl-PL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pl-PL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pl-PL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pl-PL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pl-PL" sz="1400" spc="-1" strike="noStrike">
                <a:solidFill>
                  <a:srgbClr val="ffffff"/>
                </a:solidFill>
                <a:latin typeface="Tw Cen MT"/>
              </a:rPr>
              <a:t>Autorstwo: WWalas - Praca własna, CC BY-SA 4.0, https://commons.wikimedia.org/w/index.php?curid=4512664</a:t>
            </a:r>
            <a:endParaRPr b="0" lang="pl-PL" sz="1400" spc="-1" strike="noStrike">
              <a:latin typeface="Arial"/>
            </a:endParaRPr>
          </a:p>
        </p:txBody>
      </p:sp>
      <p:sp>
        <p:nvSpPr>
          <p:cNvPr id="568" name="Prostokąt 15"/>
          <p:cNvSpPr/>
          <p:nvPr/>
        </p:nvSpPr>
        <p:spPr>
          <a:xfrm>
            <a:off x="6172560" y="3346560"/>
            <a:ext cx="5020200" cy="2010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endParaRPr b="0" lang="pl-PL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pl-PL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pl-PL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pl-PL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pl-PL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pl-PL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pl-PL" sz="1800" spc="-1" strike="noStrike">
              <a:latin typeface="Arial"/>
            </a:endParaRPr>
          </a:p>
        </p:txBody>
      </p:sp>
      <p:sp>
        <p:nvSpPr>
          <p:cNvPr id="569" name="PlaceHolder 4"/>
          <p:cNvSpPr>
            <a:spLocks noGrp="1"/>
          </p:cNvSpPr>
          <p:nvPr>
            <p:ph/>
          </p:nvPr>
        </p:nvSpPr>
        <p:spPr>
          <a:xfrm>
            <a:off x="5857560" y="1480320"/>
            <a:ext cx="5685120" cy="43506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/>
          </a:bodyPr>
          <a:p>
            <a:pPr>
              <a:lnSpc>
                <a:spcPct val="120000"/>
              </a:lnSpc>
              <a:spcBef>
                <a:spcPts val="1001"/>
              </a:spcBef>
              <a:buNone/>
            </a:pPr>
            <a:endParaRPr b="0" lang="en-US" sz="2400" spc="-1" strike="noStrike">
              <a:solidFill>
                <a:srgbClr val="ffffff"/>
              </a:solidFill>
              <a:latin typeface="Tw Cen MT"/>
            </a:endParaRPr>
          </a:p>
          <a:p>
            <a:pPr>
              <a:lnSpc>
                <a:spcPct val="120000"/>
              </a:lnSpc>
              <a:spcBef>
                <a:spcPts val="1001"/>
              </a:spcBef>
              <a:buNone/>
            </a:pPr>
            <a:endParaRPr b="0" lang="en-US" sz="2400" spc="-1" strike="noStrike">
              <a:solidFill>
                <a:srgbClr val="ffffff"/>
              </a:solidFill>
              <a:latin typeface="Tw Cen MT"/>
            </a:endParaRPr>
          </a:p>
          <a:p>
            <a:pPr marL="228600" indent="-228600" algn="just">
              <a:lnSpc>
                <a:spcPct val="120000"/>
              </a:lnSpc>
              <a:spcBef>
                <a:spcPts val="1001"/>
              </a:spcBef>
              <a:buClr>
                <a:srgbClr val="ffffff"/>
              </a:buClr>
              <a:buSzPct val="125000"/>
              <a:buFont typeface="Arial"/>
              <a:buChar char="•"/>
            </a:pPr>
            <a:r>
              <a:rPr b="0" lang="pl-PL" sz="2200" spc="-1" strike="noStrike">
                <a:solidFill>
                  <a:srgbClr val="ffffff"/>
                </a:solidFill>
                <a:latin typeface="Tw Cen MT"/>
              </a:rPr>
              <a:t>Kleszcz pospolity jest pasożytem bytującym na ponad stu różnych gatunkach ssaków, gadów            i ptaków. Gdy  temperatura przekroczy 4-8</a:t>
            </a:r>
            <a:r>
              <a:rPr b="0" lang="pl-PL" sz="2200" spc="-1" strike="noStrike" baseline="30000">
                <a:solidFill>
                  <a:srgbClr val="ffffff"/>
                </a:solidFill>
                <a:latin typeface="Tw Cen MT"/>
              </a:rPr>
              <a:t> o</a:t>
            </a:r>
            <a:r>
              <a:rPr b="0" lang="pl-PL" sz="2200" spc="-1" strike="noStrike">
                <a:solidFill>
                  <a:srgbClr val="ffffff"/>
                </a:solidFill>
                <a:latin typeface="Tw Cen MT"/>
              </a:rPr>
              <a:t>C kleszcze stają się aktywne. Łagodna zima oraz wilgotne lato sprzyjają wysokiej rozrodczości                    i małej umieralności kleszczy, co powoduje zwiększenie tempa ich rozprzestrzeniana się. </a:t>
            </a:r>
            <a:endParaRPr b="0" lang="en-US" sz="2200" spc="-1" strike="noStrike">
              <a:solidFill>
                <a:srgbClr val="ffffff"/>
              </a:solidFill>
              <a:latin typeface="Tw Cen MT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PlaceHolder 1"/>
          <p:cNvSpPr>
            <a:spLocks noGrp="1"/>
          </p:cNvSpPr>
          <p:nvPr>
            <p:ph type="title"/>
          </p:nvPr>
        </p:nvSpPr>
        <p:spPr>
          <a:xfrm>
            <a:off x="1141560" y="0"/>
            <a:ext cx="9905760" cy="12452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>
              <a:lnSpc>
                <a:spcPct val="90000"/>
              </a:lnSpc>
              <a:buNone/>
            </a:pPr>
            <a:r>
              <a:rPr b="0" lang="pl-PL" sz="3600" spc="-1" strike="noStrike" cap="all">
                <a:solidFill>
                  <a:srgbClr val="ffffff"/>
                </a:solidFill>
                <a:latin typeface="Tw Cen MT"/>
              </a:rPr>
              <a:t>Jak przebiega rozwój kleszczy?</a:t>
            </a:r>
            <a:endParaRPr b="0" lang="en-US" sz="3600" spc="-1" strike="noStrike">
              <a:solidFill>
                <a:srgbClr val="ffffff"/>
              </a:solidFill>
              <a:latin typeface="Tw Cen MT"/>
            </a:endParaRPr>
          </a:p>
        </p:txBody>
      </p:sp>
      <p:pic>
        <p:nvPicPr>
          <p:cNvPr id="571" name="Symbol zastępczy zawartości 5" descr=""/>
          <p:cNvPicPr/>
          <p:nvPr/>
        </p:nvPicPr>
        <p:blipFill>
          <a:blip r:embed="rId1"/>
          <a:stretch/>
        </p:blipFill>
        <p:spPr>
          <a:xfrm>
            <a:off x="268560" y="1245600"/>
            <a:ext cx="5998680" cy="4545000"/>
          </a:xfrm>
          <a:prstGeom prst="rect">
            <a:avLst/>
          </a:prstGeom>
          <a:ln w="0">
            <a:noFill/>
          </a:ln>
        </p:spPr>
      </p:pic>
      <p:sp>
        <p:nvSpPr>
          <p:cNvPr id="572" name="PlaceHolder 2"/>
          <p:cNvSpPr>
            <a:spLocks noGrp="1"/>
          </p:cNvSpPr>
          <p:nvPr>
            <p:ph/>
          </p:nvPr>
        </p:nvSpPr>
        <p:spPr>
          <a:xfrm>
            <a:off x="6172200" y="874800"/>
            <a:ext cx="5608800" cy="598284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 fontScale="38000"/>
          </a:bodyPr>
          <a:p>
            <a:pPr marL="228600" indent="-228600" algn="just">
              <a:lnSpc>
                <a:spcPct val="120000"/>
              </a:lnSpc>
              <a:spcBef>
                <a:spcPts val="1001"/>
              </a:spcBef>
              <a:buClr>
                <a:srgbClr val="ffffff"/>
              </a:buClr>
              <a:buSzPct val="125000"/>
              <a:buFont typeface="Arial"/>
              <a:buChar char="•"/>
            </a:pPr>
            <a:r>
              <a:rPr b="0" lang="pl-PL" sz="5000" spc="-1" strike="noStrike">
                <a:solidFill>
                  <a:srgbClr val="ffffff"/>
                </a:solidFill>
                <a:latin typeface="Tw Cen MT"/>
              </a:rPr>
              <a:t>Po wykluciu się z jaja kleszcz przechodzi trzy fazy rozwoju: larwy, nimfy, do postaci dorosłej. Aby przekształcić się w kolejną postać, musi za każdym razem napić się  krwi.</a:t>
            </a:r>
            <a:endParaRPr b="0" lang="en-US" sz="5000" spc="-1" strike="noStrike">
              <a:solidFill>
                <a:srgbClr val="ffffff"/>
              </a:solidFill>
              <a:latin typeface="Tw Cen MT"/>
            </a:endParaRPr>
          </a:p>
          <a:p>
            <a:pPr marL="228600" indent="-228600" algn="just">
              <a:lnSpc>
                <a:spcPct val="120000"/>
              </a:lnSpc>
              <a:spcBef>
                <a:spcPts val="1001"/>
              </a:spcBef>
              <a:buClr>
                <a:srgbClr val="ffffff"/>
              </a:buClr>
              <a:buSzPct val="125000"/>
              <a:buFont typeface="Arial"/>
              <a:buChar char="•"/>
            </a:pPr>
            <a:r>
              <a:rPr b="0" lang="pl-PL" sz="5000" spc="-1" strike="noStrike">
                <a:solidFill>
                  <a:srgbClr val="ffffff"/>
                </a:solidFill>
                <a:latin typeface="Tw Cen MT"/>
              </a:rPr>
              <a:t> </a:t>
            </a:r>
            <a:r>
              <a:rPr b="0" lang="pl-PL" sz="5000" spc="-1" strike="noStrike">
                <a:solidFill>
                  <a:srgbClr val="ffffff"/>
                </a:solidFill>
                <a:latin typeface="Tw Cen MT"/>
              </a:rPr>
              <a:t>Cykl rozwojowy kleszcza trwa od jednego roku do trzech lat, w zależności od dostępności żywicieli      i warunków klimatycznych. Larwa pasożytuje na żywicielu od 2 do 5 dni. Następnie odpada              i w wilgotnym, zacienionym miejscu przeobraża się w nimfę. Ta z kolei pasożytuje na żywicielu przez 3 do 7 dni i znów przekształca się w postać do rosłą.</a:t>
            </a:r>
            <a:endParaRPr b="0" lang="en-US" sz="5000" spc="-1" strike="noStrike">
              <a:solidFill>
                <a:srgbClr val="ffffff"/>
              </a:solidFill>
              <a:latin typeface="Tw Cen MT"/>
            </a:endParaRPr>
          </a:p>
          <a:p>
            <a:pPr marL="228600" indent="-228600" algn="just">
              <a:lnSpc>
                <a:spcPct val="120000"/>
              </a:lnSpc>
              <a:spcBef>
                <a:spcPts val="1001"/>
              </a:spcBef>
              <a:buClr>
                <a:srgbClr val="ffffff"/>
              </a:buClr>
              <a:buSzPct val="125000"/>
              <a:buFont typeface="Arial"/>
              <a:buChar char="•"/>
            </a:pPr>
            <a:r>
              <a:rPr b="0" lang="pl-PL" sz="5000" spc="-1" strike="noStrike">
                <a:solidFill>
                  <a:srgbClr val="ffffff"/>
                </a:solidFill>
                <a:latin typeface="Tw Cen MT"/>
              </a:rPr>
              <a:t>Aby samica była zdolna do złożenia jaj musi nasycić się pokarmem. Nasycona pokarmem samica zwiększa swoją  wagę nawet 200-krotnie. Jaja składa najchętniej w wilgotnej ściółce, korze pni, pod liśćmi.  Może złożyć  ich od 3000 do 6000.</a:t>
            </a:r>
            <a:endParaRPr b="0" lang="en-US" sz="5000" spc="-1" strike="noStrike">
              <a:solidFill>
                <a:srgbClr val="ffffff"/>
              </a:solidFill>
              <a:latin typeface="Tw Cen MT"/>
            </a:endParaRPr>
          </a:p>
          <a:p>
            <a:pPr>
              <a:lnSpc>
                <a:spcPct val="120000"/>
              </a:lnSpc>
              <a:spcBef>
                <a:spcPts val="1001"/>
              </a:spcBef>
              <a:buNone/>
            </a:pPr>
            <a:endParaRPr b="0" lang="en-US" sz="5000" spc="-1" strike="noStrike">
              <a:solidFill>
                <a:srgbClr val="ffffff"/>
              </a:solidFill>
              <a:latin typeface="Tw Cen MT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PlaceHolder 1"/>
          <p:cNvSpPr>
            <a:spLocks noGrp="1"/>
          </p:cNvSpPr>
          <p:nvPr>
            <p:ph type="title"/>
          </p:nvPr>
        </p:nvSpPr>
        <p:spPr>
          <a:xfrm>
            <a:off x="1141560" y="609480"/>
            <a:ext cx="5934240" cy="980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p>
            <a:pPr>
              <a:lnSpc>
                <a:spcPct val="90000"/>
              </a:lnSpc>
              <a:buNone/>
            </a:pPr>
            <a:r>
              <a:rPr b="0" lang="pl-PL" sz="3200" spc="-1" strike="noStrike" cap="all">
                <a:solidFill>
                  <a:srgbClr val="ffffff"/>
                </a:solidFill>
                <a:latin typeface="Tw Cen MT"/>
              </a:rPr>
              <a:t>Miejsca najczęstszych ukąszeń przez kleszcze</a:t>
            </a:r>
            <a:endParaRPr b="0" lang="en-US" sz="3200" spc="-1" strike="noStrike">
              <a:solidFill>
                <a:srgbClr val="ffffff"/>
              </a:solidFill>
              <a:latin typeface="Tw Cen MT"/>
            </a:endParaRPr>
          </a:p>
        </p:txBody>
      </p:sp>
      <p:sp>
        <p:nvSpPr>
          <p:cNvPr id="574" name="PlaceHolder 2"/>
          <p:cNvSpPr>
            <a:spLocks noGrp="1"/>
          </p:cNvSpPr>
          <p:nvPr>
            <p:ph/>
          </p:nvPr>
        </p:nvSpPr>
        <p:spPr>
          <a:xfrm>
            <a:off x="1141560" y="1709640"/>
            <a:ext cx="5205960" cy="438624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 fontScale="91000"/>
          </a:bodyPr>
          <a:p>
            <a:pPr>
              <a:lnSpc>
                <a:spcPct val="12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pl-PL" sz="1600" spc="-1" strike="noStrike">
                <a:solidFill>
                  <a:srgbClr val="ffffff"/>
                </a:solidFill>
                <a:latin typeface="Tw Cen MT"/>
              </a:rPr>
              <a:t> </a:t>
            </a:r>
            <a:endParaRPr b="0" lang="en-US" sz="1600" spc="-1" strike="noStrike">
              <a:solidFill>
                <a:srgbClr val="ffffff"/>
              </a:solidFill>
              <a:latin typeface="Tw Cen MT"/>
            </a:endParaRPr>
          </a:p>
          <a:p>
            <a:pPr algn="just">
              <a:lnSpc>
                <a:spcPct val="12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pl-PL" sz="2200" spc="-1" strike="noStrike">
                <a:solidFill>
                  <a:srgbClr val="ffffff"/>
                </a:solidFill>
                <a:latin typeface="Tw Cen MT"/>
              </a:rPr>
              <a:t>Gdy przewidujemy, że będziemy przebywać                           w miejscu, gdzie możemy być narażeni na atak kleszczy, należy zachować szczególną ostrożność. </a:t>
            </a:r>
            <a:endParaRPr b="0" lang="en-US" sz="2200" spc="-1" strike="noStrike">
              <a:solidFill>
                <a:srgbClr val="ffffff"/>
              </a:solidFill>
              <a:latin typeface="Tw Cen MT"/>
            </a:endParaRPr>
          </a:p>
          <a:p>
            <a:pPr algn="just">
              <a:lnSpc>
                <a:spcPct val="12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pl-PL" sz="2200" spc="-1" strike="noStrike">
                <a:solidFill>
                  <a:srgbClr val="ffffff"/>
                </a:solidFill>
                <a:latin typeface="Tw Cen MT"/>
              </a:rPr>
              <a:t>Przede wszystkim należy zadbać                                o odpowiednie ubranie: odzież osłaniającą jak największą powierzchnię ciała (długie rękawy, długie nogawki) i pełne buty.</a:t>
            </a:r>
            <a:endParaRPr b="0" lang="en-US" sz="2200" spc="-1" strike="noStrike">
              <a:solidFill>
                <a:srgbClr val="ffffff"/>
              </a:solidFill>
              <a:latin typeface="Tw Cen MT"/>
            </a:endParaRPr>
          </a:p>
          <a:p>
            <a:pPr algn="just">
              <a:lnSpc>
                <a:spcPct val="12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pl-PL" sz="2200" spc="-1" strike="noStrike">
                <a:solidFill>
                  <a:srgbClr val="ffffff"/>
                </a:solidFill>
                <a:latin typeface="Tw Cen MT"/>
              </a:rPr>
              <a:t>Po powrocie z lasu, parku należy zdjąć ubranie, wytrzepać je, obejrzeć całe ciało. </a:t>
            </a:r>
            <a:endParaRPr b="0" lang="en-US" sz="2200" spc="-1" strike="noStrike">
              <a:solidFill>
                <a:srgbClr val="ffffff"/>
              </a:solidFill>
              <a:latin typeface="Tw Cen MT"/>
            </a:endParaRPr>
          </a:p>
          <a:p>
            <a:pPr>
              <a:lnSpc>
                <a:spcPct val="12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en-US" sz="2200" spc="-1" strike="noStrike">
              <a:solidFill>
                <a:srgbClr val="ffffff"/>
              </a:solidFill>
              <a:latin typeface="Tw Cen MT"/>
            </a:endParaRPr>
          </a:p>
        </p:txBody>
      </p:sp>
      <p:sp>
        <p:nvSpPr>
          <p:cNvPr id="575" name="Symbol zastępczy obrazu 17"/>
          <p:cNvSpPr/>
          <p:nvPr/>
        </p:nvSpPr>
        <p:spPr>
          <a:xfrm>
            <a:off x="6758640" y="344160"/>
            <a:ext cx="4288320" cy="6228360"/>
          </a:xfrm>
          <a:prstGeom prst="round2DiagRect">
            <a:avLst>
              <a:gd name="adj1" fmla="val 5608"/>
              <a:gd name="adj2" fmla="val 0"/>
            </a:avLst>
          </a:prstGeom>
          <a:blipFill rotWithShape="0">
            <a:blip r:embed="rId1"/>
            <a:srcRect/>
            <a:stretch/>
          </a:blipFill>
          <a:ln cap="sq" w="19050">
            <a:solidFill>
              <a:srgbClr val="82ffff">
                <a:lumMod val="60000"/>
                <a:lumOff val="40000"/>
                <a:alpha val="60000"/>
              </a:srgbClr>
            </a:solidFill>
            <a:miter/>
          </a:ln>
          <a:effectLst>
            <a:outerShdw algn="t" blurRad="88920" dir="5400000" dist="38160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6" name="Picture 2" descr=" "/>
          <p:cNvPicPr/>
          <p:nvPr/>
        </p:nvPicPr>
        <p:blipFill>
          <a:blip r:embed="rId1"/>
          <a:stretch/>
        </p:blipFill>
        <p:spPr>
          <a:xfrm>
            <a:off x="0" y="0"/>
            <a:ext cx="12191760" cy="6857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TM04033919[[fn=Obwód]]</Template>
  <TotalTime>197</TotalTime>
  <Application>LibreOffice/7.2.5.2$Windows_X86_64 LibreOffice_project/499f9727c189e6ef3471021d6132d4c694f357e5</Application>
  <AppVersion>15.0000</AppVersion>
  <Words>625</Words>
  <Paragraphs>56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2023-04-17T16:47:36Z</dcterms:created>
  <dc:creator>Brygida Baranowska</dc:creator>
  <dc:description/>
  <dc:language>pl-PL</dc:language>
  <cp:lastModifiedBy>Edyta Jakubowska</cp:lastModifiedBy>
  <dcterms:modified xsi:type="dcterms:W3CDTF">2023-04-24T12:49:30Z</dcterms:modified>
  <cp:revision>31</cp:revision>
  <dc:subject/>
  <dc:title>Co warto wiedzieć o kleszczach ?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resentationFormat">
    <vt:lpwstr>Panoramiczny</vt:lpwstr>
  </property>
  <property fmtid="{D5CDD505-2E9C-101B-9397-08002B2CF9AE}" pid="3" name="Slides">
    <vt:i4>13</vt:i4>
  </property>
</Properties>
</file>